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709" r:id="rId4"/>
  </p:sldMasterIdLst>
  <p:notesMasterIdLst>
    <p:notesMasterId r:id="rId37"/>
  </p:notesMasterIdLst>
  <p:sldIdLst>
    <p:sldId id="260" r:id="rId5"/>
    <p:sldId id="262" r:id="rId6"/>
    <p:sldId id="257" r:id="rId7"/>
    <p:sldId id="269" r:id="rId8"/>
    <p:sldId id="279" r:id="rId9"/>
    <p:sldId id="274" r:id="rId10"/>
    <p:sldId id="286" r:id="rId11"/>
    <p:sldId id="315" r:id="rId12"/>
    <p:sldId id="339" r:id="rId13"/>
    <p:sldId id="275" r:id="rId14"/>
    <p:sldId id="294" r:id="rId15"/>
    <p:sldId id="291" r:id="rId16"/>
    <p:sldId id="340" r:id="rId17"/>
    <p:sldId id="341" r:id="rId18"/>
    <p:sldId id="342" r:id="rId19"/>
    <p:sldId id="343" r:id="rId20"/>
    <p:sldId id="344" r:id="rId21"/>
    <p:sldId id="277" r:id="rId22"/>
    <p:sldId id="345" r:id="rId23"/>
    <p:sldId id="302" r:id="rId24"/>
    <p:sldId id="276" r:id="rId25"/>
    <p:sldId id="308" r:id="rId26"/>
    <p:sldId id="346" r:id="rId27"/>
    <p:sldId id="347" r:id="rId28"/>
    <p:sldId id="317" r:id="rId29"/>
    <p:sldId id="349" r:id="rId30"/>
    <p:sldId id="350" r:id="rId31"/>
    <p:sldId id="319" r:id="rId32"/>
    <p:sldId id="320" r:id="rId33"/>
    <p:sldId id="356" r:id="rId34"/>
    <p:sldId id="357" r:id="rId35"/>
    <p:sldId id="358" r:id="rId36"/>
  </p:sldIdLst>
  <p:sldSz cx="9144000" cy="6858000" type="screen4x3"/>
  <p:notesSz cx="6858000" cy="9144000"/>
  <p:custDataLst>
    <p:tags r:id="rId38"/>
  </p:custDataLst>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24">
          <p15:clr>
            <a:srgbClr val="A4A3A4"/>
          </p15:clr>
        </p15:guide>
        <p15:guide id="3"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33"/>
    <a:srgbClr val="CC0099"/>
    <a:srgbClr val="00FF00"/>
    <a:srgbClr val="3333FF"/>
    <a:srgbClr val="FF0000"/>
    <a:srgbClr val="006699"/>
    <a:srgbClr val="660033"/>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666" autoAdjust="0"/>
    <p:restoredTop sz="93637" autoAdjust="0"/>
  </p:normalViewPr>
  <p:slideViewPr>
    <p:cSldViewPr>
      <p:cViewPr varScale="1">
        <p:scale>
          <a:sx n="37" d="100"/>
          <a:sy n="37" d="100"/>
        </p:scale>
        <p:origin x="1244" y="28"/>
      </p:cViewPr>
      <p:guideLst>
        <p:guide orient="horz" pos="2160"/>
        <p:guide orient="horz" pos="624"/>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1992"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FC1D3BDD-CD0A-4E93-A5CD-590DB2BE569C}"/>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219" name="Rectangle 3">
            <a:extLst>
              <a:ext uri="{FF2B5EF4-FFF2-40B4-BE49-F238E27FC236}">
                <a16:creationId xmlns:a16="http://schemas.microsoft.com/office/drawing/2014/main" id="{831F46A3-E1C9-4FBD-8B0F-6F2C339DAF0F}"/>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pPr>
              <a:defRPr/>
            </a:pPr>
            <a:endParaRPr lang="en-US"/>
          </a:p>
        </p:txBody>
      </p:sp>
      <p:sp>
        <p:nvSpPr>
          <p:cNvPr id="5124" name="Rectangle 4">
            <a:extLst>
              <a:ext uri="{FF2B5EF4-FFF2-40B4-BE49-F238E27FC236}">
                <a16:creationId xmlns:a16="http://schemas.microsoft.com/office/drawing/2014/main" id="{34C1184B-5885-4F60-AB58-C1FC0758A899}"/>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a:extLst>
              <a:ext uri="{FF2B5EF4-FFF2-40B4-BE49-F238E27FC236}">
                <a16:creationId xmlns:a16="http://schemas.microsoft.com/office/drawing/2014/main" id="{211C6428-F94E-4868-B917-61FF3F358896}"/>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a:extLst>
              <a:ext uri="{FF2B5EF4-FFF2-40B4-BE49-F238E27FC236}">
                <a16:creationId xmlns:a16="http://schemas.microsoft.com/office/drawing/2014/main" id="{AD5AA878-9589-4201-A023-21FD8C33774D}"/>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pPr>
              <a:defRPr/>
            </a:pPr>
            <a:endParaRPr lang="en-US"/>
          </a:p>
        </p:txBody>
      </p:sp>
      <p:sp>
        <p:nvSpPr>
          <p:cNvPr id="9223" name="Rectangle 7">
            <a:extLst>
              <a:ext uri="{FF2B5EF4-FFF2-40B4-BE49-F238E27FC236}">
                <a16:creationId xmlns:a16="http://schemas.microsoft.com/office/drawing/2014/main" id="{70EAF4C6-7CE8-4399-8367-3DBD005CD01D}"/>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01A75CB5-10C2-4832-8F5A-8C63FAB79FF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F8138BBB-5E30-4E40-A869-97D64CC9ABA3}"/>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0A4A6F-CB1A-43BC-A3D8-7DFC77420D2A}" type="slidenum">
              <a:rPr lang="en-US" altLang="en-US"/>
              <a:pPr>
                <a:spcBef>
                  <a:spcPct val="0"/>
                </a:spcBef>
              </a:pPr>
              <a:t>1</a:t>
            </a:fld>
            <a:endParaRPr lang="en-US" altLang="en-US"/>
          </a:p>
        </p:txBody>
      </p:sp>
      <p:sp>
        <p:nvSpPr>
          <p:cNvPr id="7171" name="Rectangle 2">
            <a:extLst>
              <a:ext uri="{FF2B5EF4-FFF2-40B4-BE49-F238E27FC236}">
                <a16:creationId xmlns:a16="http://schemas.microsoft.com/office/drawing/2014/main" id="{B107D8FF-1950-49A0-B9AF-0F3DBF991DB8}"/>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BE7EF1D0-E42C-4129-A4CF-F78FF2172789}"/>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9584EA06-8FAE-4AAF-B564-86452464B3B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14A939-0F05-488B-871E-31BE85E06AAF}" type="slidenum">
              <a:rPr lang="en-US" altLang="en-US"/>
              <a:pPr>
                <a:spcBef>
                  <a:spcPct val="0"/>
                </a:spcBef>
              </a:pPr>
              <a:t>10</a:t>
            </a:fld>
            <a:endParaRPr lang="en-US" altLang="en-US"/>
          </a:p>
        </p:txBody>
      </p:sp>
      <p:sp>
        <p:nvSpPr>
          <p:cNvPr id="25603" name="Rectangle 2">
            <a:extLst>
              <a:ext uri="{FF2B5EF4-FFF2-40B4-BE49-F238E27FC236}">
                <a16:creationId xmlns:a16="http://schemas.microsoft.com/office/drawing/2014/main" id="{A8E1CF5F-C0C5-4C44-B296-B7742A77BC35}"/>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6D48C69A-B6AB-4DDF-B7D4-A25E9099B8D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170FFCA1-BCF1-4F66-AA08-E1391FE8084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B9E6D89-D987-4257-BBB0-4120981385BE}" type="slidenum">
              <a:rPr lang="en-US" altLang="en-US"/>
              <a:pPr>
                <a:spcBef>
                  <a:spcPct val="0"/>
                </a:spcBef>
              </a:pPr>
              <a:t>11</a:t>
            </a:fld>
            <a:endParaRPr lang="en-US" altLang="en-US"/>
          </a:p>
        </p:txBody>
      </p:sp>
      <p:sp>
        <p:nvSpPr>
          <p:cNvPr id="27651" name="Rectangle 2">
            <a:extLst>
              <a:ext uri="{FF2B5EF4-FFF2-40B4-BE49-F238E27FC236}">
                <a16:creationId xmlns:a16="http://schemas.microsoft.com/office/drawing/2014/main" id="{AB1EAACF-18DC-487E-B4ED-E4FAEF139EC4}"/>
              </a:ext>
            </a:extLst>
          </p:cNvPr>
          <p:cNvSpPr>
            <a:spLocks noGrp="1" noRot="1" noChangeAspect="1" noChangeArrowheads="1" noTextEdit="1"/>
          </p:cNvSpPr>
          <p:nvPr>
            <p:ph type="sldImg"/>
          </p:nvPr>
        </p:nvSpPr>
        <p:spPr>
          <a:ln/>
        </p:spPr>
      </p:sp>
      <p:sp>
        <p:nvSpPr>
          <p:cNvPr id="27652" name="Rectangle 3">
            <a:extLst>
              <a:ext uri="{FF2B5EF4-FFF2-40B4-BE49-F238E27FC236}">
                <a16:creationId xmlns:a16="http://schemas.microsoft.com/office/drawing/2014/main" id="{0F826F7B-8870-40D8-A518-22BA6B05D21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2BC062A0-657E-4DAB-AA03-5444DA2D22D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9F0DB04-7FB7-4C37-ABA7-D2334A0F7E7D}" type="slidenum">
              <a:rPr lang="en-US" altLang="en-US"/>
              <a:pPr>
                <a:spcBef>
                  <a:spcPct val="0"/>
                </a:spcBef>
              </a:pPr>
              <a:t>12</a:t>
            </a:fld>
            <a:endParaRPr lang="en-US" altLang="en-US"/>
          </a:p>
        </p:txBody>
      </p:sp>
      <p:sp>
        <p:nvSpPr>
          <p:cNvPr id="29699" name="Rectangle 2">
            <a:extLst>
              <a:ext uri="{FF2B5EF4-FFF2-40B4-BE49-F238E27FC236}">
                <a16:creationId xmlns:a16="http://schemas.microsoft.com/office/drawing/2014/main" id="{3B36F54B-8A5D-4EB0-9FB3-851335E739FF}"/>
              </a:ext>
            </a:extLst>
          </p:cNvPr>
          <p:cNvSpPr>
            <a:spLocks noGrp="1" noRot="1" noChangeAspect="1" noChangeArrowheads="1" noTextEdit="1"/>
          </p:cNvSpPr>
          <p:nvPr>
            <p:ph type="sldImg"/>
          </p:nvPr>
        </p:nvSpPr>
        <p:spPr>
          <a:ln/>
        </p:spPr>
      </p:sp>
      <p:sp>
        <p:nvSpPr>
          <p:cNvPr id="29700" name="Rectangle 3">
            <a:extLst>
              <a:ext uri="{FF2B5EF4-FFF2-40B4-BE49-F238E27FC236}">
                <a16:creationId xmlns:a16="http://schemas.microsoft.com/office/drawing/2014/main" id="{404517C6-ED7E-42B3-9EED-F4121CD2348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0C0F105B-491E-4232-9C16-F2220537CF8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2F7EE6-3A44-493B-982B-E81F7E3B775E}" type="slidenum">
              <a:rPr lang="en-US" altLang="en-US"/>
              <a:pPr>
                <a:spcBef>
                  <a:spcPct val="0"/>
                </a:spcBef>
              </a:pPr>
              <a:t>13</a:t>
            </a:fld>
            <a:endParaRPr lang="en-US" altLang="en-US"/>
          </a:p>
        </p:txBody>
      </p:sp>
      <p:sp>
        <p:nvSpPr>
          <p:cNvPr id="31747" name="Rectangle 2">
            <a:extLst>
              <a:ext uri="{FF2B5EF4-FFF2-40B4-BE49-F238E27FC236}">
                <a16:creationId xmlns:a16="http://schemas.microsoft.com/office/drawing/2014/main" id="{3D9DAF96-5B7E-4A38-B17E-DBC8DF17093B}"/>
              </a:ext>
            </a:extLst>
          </p:cNvPr>
          <p:cNvSpPr>
            <a:spLocks noGrp="1" noRot="1" noChangeAspect="1" noChangeArrowheads="1" noTextEdit="1"/>
          </p:cNvSpPr>
          <p:nvPr>
            <p:ph type="sldImg"/>
          </p:nvPr>
        </p:nvSpPr>
        <p:spPr>
          <a:ln/>
        </p:spPr>
      </p:sp>
      <p:sp>
        <p:nvSpPr>
          <p:cNvPr id="31748" name="Rectangle 3">
            <a:extLst>
              <a:ext uri="{FF2B5EF4-FFF2-40B4-BE49-F238E27FC236}">
                <a16:creationId xmlns:a16="http://schemas.microsoft.com/office/drawing/2014/main" id="{2541A7C6-2E9A-4C01-BC2E-0D929C0D23EE}"/>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A3AB3DDE-111C-4F94-B180-CCFAE9CD687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D15D60-F636-4285-973A-D514623367B1}" type="slidenum">
              <a:rPr lang="en-US" altLang="en-US"/>
              <a:pPr>
                <a:spcBef>
                  <a:spcPct val="0"/>
                </a:spcBef>
              </a:pPr>
              <a:t>14</a:t>
            </a:fld>
            <a:endParaRPr lang="en-US" altLang="en-US"/>
          </a:p>
        </p:txBody>
      </p:sp>
      <p:sp>
        <p:nvSpPr>
          <p:cNvPr id="33795" name="Rectangle 2">
            <a:extLst>
              <a:ext uri="{FF2B5EF4-FFF2-40B4-BE49-F238E27FC236}">
                <a16:creationId xmlns:a16="http://schemas.microsoft.com/office/drawing/2014/main" id="{B8632DA2-2222-4A9C-8DC7-1F98F564AC25}"/>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E7341AC2-D2B7-4480-8428-A6CF34B628E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A2B613B4-513F-47FD-8287-E1C60969387F}"/>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7FED82F-DB00-4210-9F8B-589D97AC46B0}" type="slidenum">
              <a:rPr lang="en-US" altLang="en-US"/>
              <a:pPr>
                <a:spcBef>
                  <a:spcPct val="0"/>
                </a:spcBef>
              </a:pPr>
              <a:t>15</a:t>
            </a:fld>
            <a:endParaRPr lang="en-US" altLang="en-US"/>
          </a:p>
        </p:txBody>
      </p:sp>
      <p:sp>
        <p:nvSpPr>
          <p:cNvPr id="35843" name="Rectangle 2">
            <a:extLst>
              <a:ext uri="{FF2B5EF4-FFF2-40B4-BE49-F238E27FC236}">
                <a16:creationId xmlns:a16="http://schemas.microsoft.com/office/drawing/2014/main" id="{F004FC97-257D-4421-AA9A-146D7F8CB07B}"/>
              </a:ext>
            </a:extLst>
          </p:cNvPr>
          <p:cNvSpPr>
            <a:spLocks noGrp="1" noRot="1" noChangeAspect="1" noChangeArrowheads="1" noTextEdit="1"/>
          </p:cNvSpPr>
          <p:nvPr>
            <p:ph type="sldImg"/>
          </p:nvPr>
        </p:nvSpPr>
        <p:spPr>
          <a:ln/>
        </p:spPr>
      </p:sp>
      <p:sp>
        <p:nvSpPr>
          <p:cNvPr id="35844" name="Rectangle 3">
            <a:extLst>
              <a:ext uri="{FF2B5EF4-FFF2-40B4-BE49-F238E27FC236}">
                <a16:creationId xmlns:a16="http://schemas.microsoft.com/office/drawing/2014/main" id="{6DCA34FC-7B9D-4332-8098-A08C116B2A3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a:extLst>
              <a:ext uri="{FF2B5EF4-FFF2-40B4-BE49-F238E27FC236}">
                <a16:creationId xmlns:a16="http://schemas.microsoft.com/office/drawing/2014/main" id="{C4B33F66-FC55-4770-802D-126ECE9455B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1267440-DADA-4C69-BAF3-68A3002AB904}" type="slidenum">
              <a:rPr lang="en-US" altLang="en-US"/>
              <a:pPr>
                <a:spcBef>
                  <a:spcPct val="0"/>
                </a:spcBef>
              </a:pPr>
              <a:t>16</a:t>
            </a:fld>
            <a:endParaRPr lang="en-US" altLang="en-US"/>
          </a:p>
        </p:txBody>
      </p:sp>
      <p:sp>
        <p:nvSpPr>
          <p:cNvPr id="37891" name="Rectangle 2">
            <a:extLst>
              <a:ext uri="{FF2B5EF4-FFF2-40B4-BE49-F238E27FC236}">
                <a16:creationId xmlns:a16="http://schemas.microsoft.com/office/drawing/2014/main" id="{083AB551-6F5B-41DF-AC13-F6932F9E9C47}"/>
              </a:ext>
            </a:extLst>
          </p:cNvPr>
          <p:cNvSpPr>
            <a:spLocks noGrp="1" noRot="1" noChangeAspect="1" noChangeArrowheads="1" noTextEdit="1"/>
          </p:cNvSpPr>
          <p:nvPr>
            <p:ph type="sldImg"/>
          </p:nvPr>
        </p:nvSpPr>
        <p:spPr>
          <a:ln/>
        </p:spPr>
      </p:sp>
      <p:sp>
        <p:nvSpPr>
          <p:cNvPr id="37892" name="Rectangle 3">
            <a:extLst>
              <a:ext uri="{FF2B5EF4-FFF2-40B4-BE49-F238E27FC236}">
                <a16:creationId xmlns:a16="http://schemas.microsoft.com/office/drawing/2014/main" id="{81A5335A-CA38-4739-ABD3-C8E001493FA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a:extLst>
              <a:ext uri="{FF2B5EF4-FFF2-40B4-BE49-F238E27FC236}">
                <a16:creationId xmlns:a16="http://schemas.microsoft.com/office/drawing/2014/main" id="{70B02172-5685-45B8-84BF-86CC2824DD3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1D771A-5494-4997-8AFD-939E42E5A51E}" type="slidenum">
              <a:rPr lang="en-US" altLang="en-US"/>
              <a:pPr>
                <a:spcBef>
                  <a:spcPct val="0"/>
                </a:spcBef>
              </a:pPr>
              <a:t>17</a:t>
            </a:fld>
            <a:endParaRPr lang="en-US" altLang="en-US"/>
          </a:p>
        </p:txBody>
      </p:sp>
      <p:sp>
        <p:nvSpPr>
          <p:cNvPr id="39939" name="Rectangle 2">
            <a:extLst>
              <a:ext uri="{FF2B5EF4-FFF2-40B4-BE49-F238E27FC236}">
                <a16:creationId xmlns:a16="http://schemas.microsoft.com/office/drawing/2014/main" id="{7DD6A7CD-8D78-43E8-A703-0CA3E9F614CC}"/>
              </a:ext>
            </a:extLst>
          </p:cNvPr>
          <p:cNvSpPr>
            <a:spLocks noGrp="1" noRot="1" noChangeAspect="1" noChangeArrowheads="1" noTextEdit="1"/>
          </p:cNvSpPr>
          <p:nvPr>
            <p:ph type="sldImg"/>
          </p:nvPr>
        </p:nvSpPr>
        <p:spPr>
          <a:ln/>
        </p:spPr>
      </p:sp>
      <p:sp>
        <p:nvSpPr>
          <p:cNvPr id="39940" name="Rectangle 3">
            <a:extLst>
              <a:ext uri="{FF2B5EF4-FFF2-40B4-BE49-F238E27FC236}">
                <a16:creationId xmlns:a16="http://schemas.microsoft.com/office/drawing/2014/main" id="{E8691624-F842-4189-94D3-DE965CF78F2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a:extLst>
              <a:ext uri="{FF2B5EF4-FFF2-40B4-BE49-F238E27FC236}">
                <a16:creationId xmlns:a16="http://schemas.microsoft.com/office/drawing/2014/main" id="{F33D0B92-E880-42BF-9E1D-D9493F8B0BC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A7CCC6-790C-45F5-B943-49A9B5265484}" type="slidenum">
              <a:rPr lang="en-US" altLang="en-US"/>
              <a:pPr>
                <a:spcBef>
                  <a:spcPct val="0"/>
                </a:spcBef>
              </a:pPr>
              <a:t>18</a:t>
            </a:fld>
            <a:endParaRPr lang="en-US" altLang="en-US"/>
          </a:p>
        </p:txBody>
      </p:sp>
      <p:sp>
        <p:nvSpPr>
          <p:cNvPr id="41987" name="Rectangle 2">
            <a:extLst>
              <a:ext uri="{FF2B5EF4-FFF2-40B4-BE49-F238E27FC236}">
                <a16:creationId xmlns:a16="http://schemas.microsoft.com/office/drawing/2014/main" id="{B62CCE05-D067-4D4A-93BF-A0CFC5E367F5}"/>
              </a:ext>
            </a:extLst>
          </p:cNvPr>
          <p:cNvSpPr>
            <a:spLocks noGrp="1" noRot="1" noChangeAspect="1" noChangeArrowheads="1" noTextEdit="1"/>
          </p:cNvSpPr>
          <p:nvPr>
            <p:ph type="sldImg"/>
          </p:nvPr>
        </p:nvSpPr>
        <p:spPr>
          <a:ln/>
        </p:spPr>
      </p:sp>
      <p:sp>
        <p:nvSpPr>
          <p:cNvPr id="41988" name="Rectangle 3">
            <a:extLst>
              <a:ext uri="{FF2B5EF4-FFF2-40B4-BE49-F238E27FC236}">
                <a16:creationId xmlns:a16="http://schemas.microsoft.com/office/drawing/2014/main" id="{4958D56C-468E-42C5-9AF9-3AFAB9F0C2F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a:extLst>
              <a:ext uri="{FF2B5EF4-FFF2-40B4-BE49-F238E27FC236}">
                <a16:creationId xmlns:a16="http://schemas.microsoft.com/office/drawing/2014/main" id="{179442D9-F662-43F5-B36F-4673C7681035}"/>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59B1F87-DFBD-41E5-BBDA-B5AF173DEEB6}" type="slidenum">
              <a:rPr lang="en-US" altLang="en-US"/>
              <a:pPr>
                <a:spcBef>
                  <a:spcPct val="0"/>
                </a:spcBef>
              </a:pPr>
              <a:t>19</a:t>
            </a:fld>
            <a:endParaRPr lang="en-US" altLang="en-US"/>
          </a:p>
        </p:txBody>
      </p:sp>
      <p:sp>
        <p:nvSpPr>
          <p:cNvPr id="44035" name="Rectangle 2">
            <a:extLst>
              <a:ext uri="{FF2B5EF4-FFF2-40B4-BE49-F238E27FC236}">
                <a16:creationId xmlns:a16="http://schemas.microsoft.com/office/drawing/2014/main" id="{800742AD-4EA0-494A-BC31-CA4F79C6426E}"/>
              </a:ext>
            </a:extLst>
          </p:cNvPr>
          <p:cNvSpPr>
            <a:spLocks noGrp="1" noRot="1" noChangeAspect="1" noChangeArrowheads="1" noTextEdit="1"/>
          </p:cNvSpPr>
          <p:nvPr>
            <p:ph type="sldImg"/>
          </p:nvPr>
        </p:nvSpPr>
        <p:spPr>
          <a:ln/>
        </p:spPr>
      </p:sp>
      <p:sp>
        <p:nvSpPr>
          <p:cNvPr id="44036" name="Rectangle 3">
            <a:extLst>
              <a:ext uri="{FF2B5EF4-FFF2-40B4-BE49-F238E27FC236}">
                <a16:creationId xmlns:a16="http://schemas.microsoft.com/office/drawing/2014/main" id="{3EF299F4-84C1-4045-B893-695AC159A259}"/>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523B32B7-AE31-4EBB-9E61-A2210BB37A5D}"/>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CF26492-EF38-4BB9-AB74-57FAFFED2A4B}" type="slidenum">
              <a:rPr lang="en-US" altLang="en-US"/>
              <a:pPr>
                <a:spcBef>
                  <a:spcPct val="0"/>
                </a:spcBef>
              </a:pPr>
              <a:t>2</a:t>
            </a:fld>
            <a:endParaRPr lang="en-US" altLang="en-US"/>
          </a:p>
        </p:txBody>
      </p:sp>
      <p:sp>
        <p:nvSpPr>
          <p:cNvPr id="9219" name="Rectangle 2">
            <a:extLst>
              <a:ext uri="{FF2B5EF4-FFF2-40B4-BE49-F238E27FC236}">
                <a16:creationId xmlns:a16="http://schemas.microsoft.com/office/drawing/2014/main" id="{1CA74051-44BA-4FC3-9DA6-C36704020D51}"/>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0B14C706-9D21-4578-B2F3-8EC6D795D629}"/>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a:extLst>
              <a:ext uri="{FF2B5EF4-FFF2-40B4-BE49-F238E27FC236}">
                <a16:creationId xmlns:a16="http://schemas.microsoft.com/office/drawing/2014/main" id="{53B100A2-7C72-44F8-BD7D-2515F31CE5A6}"/>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F0C87A5-AB68-4C8D-98C9-9DD07566CEBB}" type="slidenum">
              <a:rPr lang="en-US" altLang="en-US"/>
              <a:pPr>
                <a:spcBef>
                  <a:spcPct val="0"/>
                </a:spcBef>
              </a:pPr>
              <a:t>20</a:t>
            </a:fld>
            <a:endParaRPr lang="en-US" altLang="en-US"/>
          </a:p>
        </p:txBody>
      </p:sp>
      <p:sp>
        <p:nvSpPr>
          <p:cNvPr id="46083" name="Rectangle 2">
            <a:extLst>
              <a:ext uri="{FF2B5EF4-FFF2-40B4-BE49-F238E27FC236}">
                <a16:creationId xmlns:a16="http://schemas.microsoft.com/office/drawing/2014/main" id="{59337424-A70A-4814-8403-90292F982E38}"/>
              </a:ext>
            </a:extLst>
          </p:cNvPr>
          <p:cNvSpPr>
            <a:spLocks noGrp="1" noRot="1" noChangeAspect="1" noChangeArrowheads="1" noTextEdit="1"/>
          </p:cNvSpPr>
          <p:nvPr>
            <p:ph type="sldImg"/>
          </p:nvPr>
        </p:nvSpPr>
        <p:spPr>
          <a:ln/>
        </p:spPr>
      </p:sp>
      <p:sp>
        <p:nvSpPr>
          <p:cNvPr id="46084" name="Rectangle 3">
            <a:extLst>
              <a:ext uri="{FF2B5EF4-FFF2-40B4-BE49-F238E27FC236}">
                <a16:creationId xmlns:a16="http://schemas.microsoft.com/office/drawing/2014/main" id="{5291A341-65F8-43B6-A74A-CEC152B769CD}"/>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7FB4133C-BC66-436C-9316-361819C34168}"/>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7919BAD-843E-4ECC-B1EA-E7F8275F0AFA}" type="slidenum">
              <a:rPr lang="en-US" altLang="en-US"/>
              <a:pPr>
                <a:spcBef>
                  <a:spcPct val="0"/>
                </a:spcBef>
              </a:pPr>
              <a:t>21</a:t>
            </a:fld>
            <a:endParaRPr lang="en-US" altLang="en-US"/>
          </a:p>
        </p:txBody>
      </p:sp>
      <p:sp>
        <p:nvSpPr>
          <p:cNvPr id="48131" name="Rectangle 2">
            <a:extLst>
              <a:ext uri="{FF2B5EF4-FFF2-40B4-BE49-F238E27FC236}">
                <a16:creationId xmlns:a16="http://schemas.microsoft.com/office/drawing/2014/main" id="{C1B8B1EE-0929-4897-A71C-1F7E80AA6D1B}"/>
              </a:ext>
            </a:extLst>
          </p:cNvPr>
          <p:cNvSpPr>
            <a:spLocks noGrp="1" noRot="1" noChangeAspect="1" noChangeArrowheads="1" noTextEdit="1"/>
          </p:cNvSpPr>
          <p:nvPr>
            <p:ph type="sldImg"/>
          </p:nvPr>
        </p:nvSpPr>
        <p:spPr>
          <a:ln/>
        </p:spPr>
      </p:sp>
      <p:sp>
        <p:nvSpPr>
          <p:cNvPr id="48132" name="Rectangle 3">
            <a:extLst>
              <a:ext uri="{FF2B5EF4-FFF2-40B4-BE49-F238E27FC236}">
                <a16:creationId xmlns:a16="http://schemas.microsoft.com/office/drawing/2014/main" id="{4181F166-F28D-400C-B285-B3C38B61AD4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067AB5D8-9FDA-45BD-8708-E42EC5CB4A3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AF0300-44BC-4064-B32A-C0C522B7EDA9}" type="slidenum">
              <a:rPr lang="en-US" altLang="en-US"/>
              <a:pPr>
                <a:spcBef>
                  <a:spcPct val="0"/>
                </a:spcBef>
              </a:pPr>
              <a:t>22</a:t>
            </a:fld>
            <a:endParaRPr lang="en-US" altLang="en-US"/>
          </a:p>
        </p:txBody>
      </p:sp>
      <p:sp>
        <p:nvSpPr>
          <p:cNvPr id="50179" name="Rectangle 2">
            <a:extLst>
              <a:ext uri="{FF2B5EF4-FFF2-40B4-BE49-F238E27FC236}">
                <a16:creationId xmlns:a16="http://schemas.microsoft.com/office/drawing/2014/main" id="{0D59AA51-C72F-4834-84E0-E5730BFA668E}"/>
              </a:ext>
            </a:extLst>
          </p:cNvPr>
          <p:cNvSpPr>
            <a:spLocks noGrp="1" noRot="1" noChangeAspect="1" noChangeArrowheads="1" noTextEdit="1"/>
          </p:cNvSpPr>
          <p:nvPr>
            <p:ph type="sldImg"/>
          </p:nvPr>
        </p:nvSpPr>
        <p:spPr>
          <a:ln/>
        </p:spPr>
      </p:sp>
      <p:sp>
        <p:nvSpPr>
          <p:cNvPr id="50180" name="Rectangle 3">
            <a:extLst>
              <a:ext uri="{FF2B5EF4-FFF2-40B4-BE49-F238E27FC236}">
                <a16:creationId xmlns:a16="http://schemas.microsoft.com/office/drawing/2014/main" id="{C660E5C4-81C0-4EAA-966A-E3472914AEEF}"/>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a:extLst>
              <a:ext uri="{FF2B5EF4-FFF2-40B4-BE49-F238E27FC236}">
                <a16:creationId xmlns:a16="http://schemas.microsoft.com/office/drawing/2014/main" id="{423AB30C-69F7-42B4-9A90-236CAABDA2BA}"/>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09B0109-C015-4C73-8728-BC9107302684}" type="slidenum">
              <a:rPr lang="en-US" altLang="en-US"/>
              <a:pPr>
                <a:spcBef>
                  <a:spcPct val="0"/>
                </a:spcBef>
              </a:pPr>
              <a:t>23</a:t>
            </a:fld>
            <a:endParaRPr lang="en-US" altLang="en-US"/>
          </a:p>
        </p:txBody>
      </p:sp>
      <p:sp>
        <p:nvSpPr>
          <p:cNvPr id="52227" name="Rectangle 2">
            <a:extLst>
              <a:ext uri="{FF2B5EF4-FFF2-40B4-BE49-F238E27FC236}">
                <a16:creationId xmlns:a16="http://schemas.microsoft.com/office/drawing/2014/main" id="{F563E673-AE5F-4167-8BEF-EC4B4DC9FC7C}"/>
              </a:ext>
            </a:extLst>
          </p:cNvPr>
          <p:cNvSpPr>
            <a:spLocks noGrp="1" noRot="1" noChangeAspect="1" noChangeArrowheads="1" noTextEdit="1"/>
          </p:cNvSpPr>
          <p:nvPr>
            <p:ph type="sldImg"/>
          </p:nvPr>
        </p:nvSpPr>
        <p:spPr>
          <a:ln/>
        </p:spPr>
      </p:sp>
      <p:sp>
        <p:nvSpPr>
          <p:cNvPr id="52228" name="Rectangle 3">
            <a:extLst>
              <a:ext uri="{FF2B5EF4-FFF2-40B4-BE49-F238E27FC236}">
                <a16:creationId xmlns:a16="http://schemas.microsoft.com/office/drawing/2014/main" id="{843C1B7E-2693-4915-AFEC-70A03BD7CBA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a:extLst>
              <a:ext uri="{FF2B5EF4-FFF2-40B4-BE49-F238E27FC236}">
                <a16:creationId xmlns:a16="http://schemas.microsoft.com/office/drawing/2014/main" id="{87AE695D-CF5C-4A5E-B3D6-CA62B5FBDE4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63AF44E-537A-4EC2-B226-5455A20567FE}" type="slidenum">
              <a:rPr lang="en-US" altLang="en-US"/>
              <a:pPr>
                <a:spcBef>
                  <a:spcPct val="0"/>
                </a:spcBef>
              </a:pPr>
              <a:t>24</a:t>
            </a:fld>
            <a:endParaRPr lang="en-US" altLang="en-US"/>
          </a:p>
        </p:txBody>
      </p:sp>
      <p:sp>
        <p:nvSpPr>
          <p:cNvPr id="54275" name="Rectangle 2">
            <a:extLst>
              <a:ext uri="{FF2B5EF4-FFF2-40B4-BE49-F238E27FC236}">
                <a16:creationId xmlns:a16="http://schemas.microsoft.com/office/drawing/2014/main" id="{FF70B645-AD72-49F8-B74D-9CBEA3BC02B9}"/>
              </a:ext>
            </a:extLst>
          </p:cNvPr>
          <p:cNvSpPr>
            <a:spLocks noGrp="1" noRot="1" noChangeAspect="1" noChangeArrowheads="1" noTextEdit="1"/>
          </p:cNvSpPr>
          <p:nvPr>
            <p:ph type="sldImg"/>
          </p:nvPr>
        </p:nvSpPr>
        <p:spPr>
          <a:ln/>
        </p:spPr>
      </p:sp>
      <p:sp>
        <p:nvSpPr>
          <p:cNvPr id="54276" name="Rectangle 3">
            <a:extLst>
              <a:ext uri="{FF2B5EF4-FFF2-40B4-BE49-F238E27FC236}">
                <a16:creationId xmlns:a16="http://schemas.microsoft.com/office/drawing/2014/main" id="{2F8EB60C-3B20-4C40-8C21-5E3B96C13E7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a:extLst>
              <a:ext uri="{FF2B5EF4-FFF2-40B4-BE49-F238E27FC236}">
                <a16:creationId xmlns:a16="http://schemas.microsoft.com/office/drawing/2014/main" id="{1B148D57-0341-4EB4-97D0-92354A6D3A2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040EF31-A880-4417-AB3C-46AC2F65E188}" type="slidenum">
              <a:rPr lang="en-US" altLang="en-US"/>
              <a:pPr>
                <a:spcBef>
                  <a:spcPct val="0"/>
                </a:spcBef>
              </a:pPr>
              <a:t>25</a:t>
            </a:fld>
            <a:endParaRPr lang="en-US" altLang="en-US"/>
          </a:p>
        </p:txBody>
      </p:sp>
      <p:sp>
        <p:nvSpPr>
          <p:cNvPr id="56323" name="Rectangle 2">
            <a:extLst>
              <a:ext uri="{FF2B5EF4-FFF2-40B4-BE49-F238E27FC236}">
                <a16:creationId xmlns:a16="http://schemas.microsoft.com/office/drawing/2014/main" id="{105E42E5-AFD0-4D18-8857-746255B071FB}"/>
              </a:ext>
            </a:extLst>
          </p:cNvPr>
          <p:cNvSpPr>
            <a:spLocks noGrp="1" noRot="1" noChangeAspect="1" noChangeArrowheads="1" noTextEdit="1"/>
          </p:cNvSpPr>
          <p:nvPr>
            <p:ph type="sldImg"/>
          </p:nvPr>
        </p:nvSpPr>
        <p:spPr>
          <a:ln/>
        </p:spPr>
      </p:sp>
      <p:sp>
        <p:nvSpPr>
          <p:cNvPr id="56324" name="Rectangle 3">
            <a:extLst>
              <a:ext uri="{FF2B5EF4-FFF2-40B4-BE49-F238E27FC236}">
                <a16:creationId xmlns:a16="http://schemas.microsoft.com/office/drawing/2014/main" id="{19A83258-AD9C-42CC-A0A3-BA3ACBD8F5B5}"/>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a:extLst>
              <a:ext uri="{FF2B5EF4-FFF2-40B4-BE49-F238E27FC236}">
                <a16:creationId xmlns:a16="http://schemas.microsoft.com/office/drawing/2014/main" id="{25C4BDCA-B8B1-48C2-925E-65493E181B3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D8B45E5-6F93-42DF-A233-283C07BBEED3}" type="slidenum">
              <a:rPr lang="en-US" altLang="en-US"/>
              <a:pPr>
                <a:spcBef>
                  <a:spcPct val="0"/>
                </a:spcBef>
              </a:pPr>
              <a:t>26</a:t>
            </a:fld>
            <a:endParaRPr lang="en-US" altLang="en-US"/>
          </a:p>
        </p:txBody>
      </p:sp>
      <p:sp>
        <p:nvSpPr>
          <p:cNvPr id="58371" name="Rectangle 2">
            <a:extLst>
              <a:ext uri="{FF2B5EF4-FFF2-40B4-BE49-F238E27FC236}">
                <a16:creationId xmlns:a16="http://schemas.microsoft.com/office/drawing/2014/main" id="{70E3477D-86E0-4998-AEF6-49DFF602057B}"/>
              </a:ext>
            </a:extLst>
          </p:cNvPr>
          <p:cNvSpPr>
            <a:spLocks noGrp="1" noRot="1" noChangeAspect="1" noChangeArrowheads="1" noTextEdit="1"/>
          </p:cNvSpPr>
          <p:nvPr>
            <p:ph type="sldImg"/>
          </p:nvPr>
        </p:nvSpPr>
        <p:spPr>
          <a:ln/>
        </p:spPr>
      </p:sp>
      <p:sp>
        <p:nvSpPr>
          <p:cNvPr id="58372" name="Rectangle 3">
            <a:extLst>
              <a:ext uri="{FF2B5EF4-FFF2-40B4-BE49-F238E27FC236}">
                <a16:creationId xmlns:a16="http://schemas.microsoft.com/office/drawing/2014/main" id="{63F2E3C3-1F1F-4505-9D39-6635A03E917A}"/>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a:extLst>
              <a:ext uri="{FF2B5EF4-FFF2-40B4-BE49-F238E27FC236}">
                <a16:creationId xmlns:a16="http://schemas.microsoft.com/office/drawing/2014/main" id="{9136DD55-FD79-43A8-B196-882BF93DB711}"/>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3F2C61D-7FF5-45D1-AA2D-10E76FB5D310}" type="slidenum">
              <a:rPr lang="en-US" altLang="en-US"/>
              <a:pPr>
                <a:spcBef>
                  <a:spcPct val="0"/>
                </a:spcBef>
              </a:pPr>
              <a:t>27</a:t>
            </a:fld>
            <a:endParaRPr lang="en-US" altLang="en-US"/>
          </a:p>
        </p:txBody>
      </p:sp>
      <p:sp>
        <p:nvSpPr>
          <p:cNvPr id="60419" name="Rectangle 2">
            <a:extLst>
              <a:ext uri="{FF2B5EF4-FFF2-40B4-BE49-F238E27FC236}">
                <a16:creationId xmlns:a16="http://schemas.microsoft.com/office/drawing/2014/main" id="{01123C17-CE0F-43E3-B7ED-F29CC31EB69D}"/>
              </a:ext>
            </a:extLst>
          </p:cNvPr>
          <p:cNvSpPr>
            <a:spLocks noGrp="1" noRot="1" noChangeAspect="1" noChangeArrowheads="1" noTextEdit="1"/>
          </p:cNvSpPr>
          <p:nvPr>
            <p:ph type="sldImg"/>
          </p:nvPr>
        </p:nvSpPr>
        <p:spPr>
          <a:ln/>
        </p:spPr>
      </p:sp>
      <p:sp>
        <p:nvSpPr>
          <p:cNvPr id="60420" name="Rectangle 3">
            <a:extLst>
              <a:ext uri="{FF2B5EF4-FFF2-40B4-BE49-F238E27FC236}">
                <a16:creationId xmlns:a16="http://schemas.microsoft.com/office/drawing/2014/main" id="{EAD426D5-A194-4E6A-AAD7-AA63EE394790}"/>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a:extLst>
              <a:ext uri="{FF2B5EF4-FFF2-40B4-BE49-F238E27FC236}">
                <a16:creationId xmlns:a16="http://schemas.microsoft.com/office/drawing/2014/main" id="{69672383-D507-4860-B173-E1C5BF51C32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15DE0E8-9A3C-4C4C-9D08-CD9DA8DE93FD}" type="slidenum">
              <a:rPr lang="en-US" altLang="en-US"/>
              <a:pPr>
                <a:spcBef>
                  <a:spcPct val="0"/>
                </a:spcBef>
              </a:pPr>
              <a:t>28</a:t>
            </a:fld>
            <a:endParaRPr lang="en-US" altLang="en-US"/>
          </a:p>
        </p:txBody>
      </p:sp>
      <p:sp>
        <p:nvSpPr>
          <p:cNvPr id="62467" name="Rectangle 2">
            <a:extLst>
              <a:ext uri="{FF2B5EF4-FFF2-40B4-BE49-F238E27FC236}">
                <a16:creationId xmlns:a16="http://schemas.microsoft.com/office/drawing/2014/main" id="{D949E889-8FED-4E75-89F7-1594187F097F}"/>
              </a:ext>
            </a:extLst>
          </p:cNvPr>
          <p:cNvSpPr>
            <a:spLocks noGrp="1" noRot="1" noChangeAspect="1" noChangeArrowheads="1" noTextEdit="1"/>
          </p:cNvSpPr>
          <p:nvPr>
            <p:ph type="sldImg"/>
          </p:nvPr>
        </p:nvSpPr>
        <p:spPr>
          <a:ln/>
        </p:spPr>
      </p:sp>
      <p:sp>
        <p:nvSpPr>
          <p:cNvPr id="62468" name="Rectangle 3">
            <a:extLst>
              <a:ext uri="{FF2B5EF4-FFF2-40B4-BE49-F238E27FC236}">
                <a16:creationId xmlns:a16="http://schemas.microsoft.com/office/drawing/2014/main" id="{72A6B985-DB06-476D-8505-55E7B93F23EC}"/>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a:extLst>
              <a:ext uri="{FF2B5EF4-FFF2-40B4-BE49-F238E27FC236}">
                <a16:creationId xmlns:a16="http://schemas.microsoft.com/office/drawing/2014/main" id="{D1193CB6-ABD6-4485-AA89-9DCC1EC73047}"/>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DA09825-87E2-4E75-89A6-0ED6458B408C}" type="slidenum">
              <a:rPr lang="en-US" altLang="en-US"/>
              <a:pPr>
                <a:spcBef>
                  <a:spcPct val="0"/>
                </a:spcBef>
              </a:pPr>
              <a:t>29</a:t>
            </a:fld>
            <a:endParaRPr lang="en-US" altLang="en-US"/>
          </a:p>
        </p:txBody>
      </p:sp>
      <p:sp>
        <p:nvSpPr>
          <p:cNvPr id="64515" name="Rectangle 2">
            <a:extLst>
              <a:ext uri="{FF2B5EF4-FFF2-40B4-BE49-F238E27FC236}">
                <a16:creationId xmlns:a16="http://schemas.microsoft.com/office/drawing/2014/main" id="{DACD6A8D-8FAF-4856-85E7-F87CE08A7B13}"/>
              </a:ext>
            </a:extLst>
          </p:cNvPr>
          <p:cNvSpPr>
            <a:spLocks noGrp="1" noRot="1" noChangeAspect="1" noChangeArrowheads="1" noTextEdit="1"/>
          </p:cNvSpPr>
          <p:nvPr>
            <p:ph type="sldImg"/>
          </p:nvPr>
        </p:nvSpPr>
        <p:spPr>
          <a:ln/>
        </p:spPr>
      </p:sp>
      <p:sp>
        <p:nvSpPr>
          <p:cNvPr id="64516" name="Rectangle 3">
            <a:extLst>
              <a:ext uri="{FF2B5EF4-FFF2-40B4-BE49-F238E27FC236}">
                <a16:creationId xmlns:a16="http://schemas.microsoft.com/office/drawing/2014/main" id="{016AC2C3-DC01-42B9-A1E8-4D548490A8D4}"/>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97C728AE-BA6F-4483-97DB-7B4516DF6690}"/>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49C6849-61D1-4F51-A624-ED7EAB85EB3F}" type="slidenum">
              <a:rPr lang="en-US" altLang="en-US"/>
              <a:pPr>
                <a:spcBef>
                  <a:spcPct val="0"/>
                </a:spcBef>
              </a:pPr>
              <a:t>3</a:t>
            </a:fld>
            <a:endParaRPr lang="en-US" altLang="en-US"/>
          </a:p>
        </p:txBody>
      </p:sp>
      <p:sp>
        <p:nvSpPr>
          <p:cNvPr id="11267" name="Rectangle 2">
            <a:extLst>
              <a:ext uri="{FF2B5EF4-FFF2-40B4-BE49-F238E27FC236}">
                <a16:creationId xmlns:a16="http://schemas.microsoft.com/office/drawing/2014/main" id="{0B88DBEB-96A5-49AC-B46B-E66CAA162228}"/>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E9308ABC-7479-473C-9FAC-08A211DE8962}"/>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A62195D0-454A-44E5-B6B5-DFB29AD46B0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7D7D0F-6841-4D16-8626-64FC62ED40AB}" type="slidenum">
              <a:rPr lang="en-US" altLang="en-US"/>
              <a:pPr>
                <a:spcBef>
                  <a:spcPct val="0"/>
                </a:spcBef>
              </a:pPr>
              <a:t>4</a:t>
            </a:fld>
            <a:endParaRPr lang="en-US" altLang="en-US"/>
          </a:p>
        </p:txBody>
      </p:sp>
      <p:sp>
        <p:nvSpPr>
          <p:cNvPr id="13315" name="Rectangle 2">
            <a:extLst>
              <a:ext uri="{FF2B5EF4-FFF2-40B4-BE49-F238E27FC236}">
                <a16:creationId xmlns:a16="http://schemas.microsoft.com/office/drawing/2014/main" id="{B42AD81C-2BE8-439A-8F13-DF1DCBEB9631}"/>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B5DF8467-4547-4B68-9CD7-47A508C5EB05}"/>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8859B634-647E-4E21-9279-FB51AD69A142}"/>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D3F4E83-732A-4C9D-A159-DF5ADC0DAF84}" type="slidenum">
              <a:rPr lang="en-US" altLang="en-US"/>
              <a:pPr>
                <a:spcBef>
                  <a:spcPct val="0"/>
                </a:spcBef>
              </a:pPr>
              <a:t>5</a:t>
            </a:fld>
            <a:endParaRPr lang="en-US" altLang="en-US"/>
          </a:p>
        </p:txBody>
      </p:sp>
      <p:sp>
        <p:nvSpPr>
          <p:cNvPr id="15363" name="Rectangle 2">
            <a:extLst>
              <a:ext uri="{FF2B5EF4-FFF2-40B4-BE49-F238E27FC236}">
                <a16:creationId xmlns:a16="http://schemas.microsoft.com/office/drawing/2014/main" id="{37D27663-609F-4294-8A0E-AE9A7CCA6112}"/>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A40AA69D-158D-402F-9F90-9E9D6B1C4ED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6213E44D-8F8D-4808-A64F-E9CF1159BCEB}"/>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1B618FC-FF14-476D-A7A5-7C8EF450D156}" type="slidenum">
              <a:rPr lang="en-US" altLang="en-US"/>
              <a:pPr>
                <a:spcBef>
                  <a:spcPct val="0"/>
                </a:spcBef>
              </a:pPr>
              <a:t>6</a:t>
            </a:fld>
            <a:endParaRPr lang="en-US" altLang="en-US"/>
          </a:p>
        </p:txBody>
      </p:sp>
      <p:sp>
        <p:nvSpPr>
          <p:cNvPr id="17411" name="Rectangle 2">
            <a:extLst>
              <a:ext uri="{FF2B5EF4-FFF2-40B4-BE49-F238E27FC236}">
                <a16:creationId xmlns:a16="http://schemas.microsoft.com/office/drawing/2014/main" id="{8CF83845-D03F-4519-B9A0-4F8D7EDF3F4A}"/>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012794BD-57B1-4A75-BCDE-126CACF9360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50CDD94E-2FBD-4791-990D-4379DD1B1D5C}"/>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75D8E96-6B4D-4076-88DC-13EB9055738F}" type="slidenum">
              <a:rPr lang="en-US" altLang="en-US"/>
              <a:pPr>
                <a:spcBef>
                  <a:spcPct val="0"/>
                </a:spcBef>
              </a:pPr>
              <a:t>7</a:t>
            </a:fld>
            <a:endParaRPr lang="en-US" altLang="en-US"/>
          </a:p>
        </p:txBody>
      </p:sp>
      <p:sp>
        <p:nvSpPr>
          <p:cNvPr id="19459" name="Rectangle 2">
            <a:extLst>
              <a:ext uri="{FF2B5EF4-FFF2-40B4-BE49-F238E27FC236}">
                <a16:creationId xmlns:a16="http://schemas.microsoft.com/office/drawing/2014/main" id="{34148DB7-25AA-4C3E-814C-61FCE15A59C4}"/>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8BE667FC-F701-4CCC-947F-CD29DD00ABC7}"/>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AEE400D2-8E67-486A-BE88-3C496638B84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564F25F-DB1A-4CA0-9A45-7555969DF8A7}" type="slidenum">
              <a:rPr lang="en-US" altLang="en-US"/>
              <a:pPr>
                <a:spcBef>
                  <a:spcPct val="0"/>
                </a:spcBef>
              </a:pPr>
              <a:t>8</a:t>
            </a:fld>
            <a:endParaRPr lang="en-US" altLang="en-US"/>
          </a:p>
        </p:txBody>
      </p:sp>
      <p:sp>
        <p:nvSpPr>
          <p:cNvPr id="21507" name="Rectangle 2">
            <a:extLst>
              <a:ext uri="{FF2B5EF4-FFF2-40B4-BE49-F238E27FC236}">
                <a16:creationId xmlns:a16="http://schemas.microsoft.com/office/drawing/2014/main" id="{072122D4-F7FD-4BE9-86D4-158BBC9B18C0}"/>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8A960C05-C998-4E13-B5DD-F8A12FF3DB41}"/>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E1BF74E-12E4-402C-865E-DDEB0FF78DD9}"/>
              </a:ext>
            </a:extLst>
          </p:cNvPr>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2AE9853-95E7-4135-BDC3-BBF871E23982}" type="slidenum">
              <a:rPr lang="en-US" altLang="en-US"/>
              <a:pPr>
                <a:spcBef>
                  <a:spcPct val="0"/>
                </a:spcBef>
              </a:pPr>
              <a:t>9</a:t>
            </a:fld>
            <a:endParaRPr lang="en-US" altLang="en-US"/>
          </a:p>
        </p:txBody>
      </p:sp>
      <p:sp>
        <p:nvSpPr>
          <p:cNvPr id="23555" name="Rectangle 2">
            <a:extLst>
              <a:ext uri="{FF2B5EF4-FFF2-40B4-BE49-F238E27FC236}">
                <a16:creationId xmlns:a16="http://schemas.microsoft.com/office/drawing/2014/main" id="{B49E81CE-31A2-46A0-9162-A916B269AAF0}"/>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20F6DEF7-A4DB-4313-83FC-41FA43C1152B}"/>
              </a:ext>
            </a:extLst>
          </p:cNvPr>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710342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0673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05516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10263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476861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824822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4191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605221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5525342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1850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37474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002836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9705667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603619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626736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001640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116645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8479661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649713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371684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0548095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9683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8640774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542367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5553572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957974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8728144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047935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29691146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3724584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9173230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6694547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99246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85771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9559838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029995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7315956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216266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762172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798320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4725482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25003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093534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50112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1922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3523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6707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pn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3.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pn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image" Target="../media/image3.jpeg"/><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image" Target="../media/image3.jpeg"/><Relationship Id="rId2" Type="http://schemas.openxmlformats.org/officeDocument/2006/relationships/slideLayout" Target="../slideLayouts/slideLayout36.xml"/><Relationship Id="rId16" Type="http://schemas.openxmlformats.org/officeDocument/2006/relationships/image" Target="../media/image2.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1.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7">
            <a:extLst>
              <a:ext uri="{FF2B5EF4-FFF2-40B4-BE49-F238E27FC236}">
                <a16:creationId xmlns:a16="http://schemas.microsoft.com/office/drawing/2014/main" id="{44FE131F-EAC6-42AF-9413-6E49ACAD5A06}"/>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8">
            <a:extLst>
              <a:ext uri="{FF2B5EF4-FFF2-40B4-BE49-F238E27FC236}">
                <a16:creationId xmlns:a16="http://schemas.microsoft.com/office/drawing/2014/main" id="{41991084-F647-454B-A772-3BE6DA301220}"/>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a:extLst>
              <a:ext uri="{FF2B5EF4-FFF2-40B4-BE49-F238E27FC236}">
                <a16:creationId xmlns:a16="http://schemas.microsoft.com/office/drawing/2014/main" id="{7B838180-0D92-45AA-A630-D7064C55834A}"/>
              </a:ext>
            </a:extLst>
          </p:cNvPr>
          <p:cNvSpPr txBox="1">
            <a:spLocks noChangeArrowheads="1"/>
          </p:cNvSpPr>
          <p:nvPr userDrawn="1"/>
        </p:nvSpPr>
        <p:spPr bwMode="auto">
          <a:xfrm>
            <a:off x="73025" y="6556375"/>
            <a:ext cx="29749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a:solidFill>
                  <a:schemeClr val="bg1"/>
                </a:solidFill>
              </a:rPr>
              <a:t>Holt McDougal Algebra 2</a:t>
            </a:r>
          </a:p>
        </p:txBody>
      </p:sp>
      <p:sp>
        <p:nvSpPr>
          <p:cNvPr id="1029" name="Text Box 11">
            <a:extLst>
              <a:ext uri="{FF2B5EF4-FFF2-40B4-BE49-F238E27FC236}">
                <a16:creationId xmlns:a16="http://schemas.microsoft.com/office/drawing/2014/main" id="{8AF9BEDA-69A0-4B4C-9A7A-16DEFF6A974E}"/>
              </a:ext>
            </a:extLst>
          </p:cNvPr>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a:solidFill>
                  <a:schemeClr val="bg1"/>
                </a:solidFill>
                <a:latin typeface="Arial Black" pitchFamily="34" charset="0"/>
              </a:rPr>
              <a:t>Adding and Subtracting </a:t>
            </a:r>
          </a:p>
          <a:p>
            <a:pPr>
              <a:lnSpc>
                <a:spcPct val="90000"/>
              </a:lnSpc>
              <a:defRPr/>
            </a:pPr>
            <a:r>
              <a:rPr lang="en-US" sz="2800">
                <a:solidFill>
                  <a:schemeClr val="bg1"/>
                </a:solidFill>
                <a:latin typeface="Arial Black" pitchFamily="34" charset="0"/>
              </a:rPr>
              <a:t>Rational Expressions</a:t>
            </a:r>
          </a:p>
        </p:txBody>
      </p:sp>
      <p:pic>
        <p:nvPicPr>
          <p:cNvPr id="1030" name="Picture 12" descr="chater_screen">
            <a:extLst>
              <a:ext uri="{FF2B5EF4-FFF2-40B4-BE49-F238E27FC236}">
                <a16:creationId xmlns:a16="http://schemas.microsoft.com/office/drawing/2014/main" id="{5A968DDE-0900-4BD9-AB69-D21FAFC3036B}"/>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7">
            <a:extLst>
              <a:ext uri="{FF2B5EF4-FFF2-40B4-BE49-F238E27FC236}">
                <a16:creationId xmlns:a16="http://schemas.microsoft.com/office/drawing/2014/main" id="{E57344ED-9CB4-47EB-85BA-FF31579DE122}"/>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8">
            <a:extLst>
              <a:ext uri="{FF2B5EF4-FFF2-40B4-BE49-F238E27FC236}">
                <a16:creationId xmlns:a16="http://schemas.microsoft.com/office/drawing/2014/main" id="{31E4A595-D8BE-4B02-8C69-B7702F21E1FF}"/>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a:extLst>
              <a:ext uri="{FF2B5EF4-FFF2-40B4-BE49-F238E27FC236}">
                <a16:creationId xmlns:a16="http://schemas.microsoft.com/office/drawing/2014/main" id="{DD8971F9-2530-4451-9013-8755593747A5}"/>
              </a:ext>
            </a:extLst>
          </p:cNvPr>
          <p:cNvSpPr txBox="1">
            <a:spLocks noChangeArrowheads="1"/>
          </p:cNvSpPr>
          <p:nvPr userDrawn="1"/>
        </p:nvSpPr>
        <p:spPr bwMode="auto">
          <a:xfrm>
            <a:off x="73025" y="6556375"/>
            <a:ext cx="29749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a:solidFill>
                  <a:schemeClr val="bg1"/>
                </a:solidFill>
              </a:rPr>
              <a:t>Holt McDougal Algebra 2</a:t>
            </a:r>
          </a:p>
        </p:txBody>
      </p:sp>
      <p:sp>
        <p:nvSpPr>
          <p:cNvPr id="1029" name="Text Box 11">
            <a:extLst>
              <a:ext uri="{FF2B5EF4-FFF2-40B4-BE49-F238E27FC236}">
                <a16:creationId xmlns:a16="http://schemas.microsoft.com/office/drawing/2014/main" id="{6DC2F198-2BB6-4A1F-8E2D-6C6660BFAE0D}"/>
              </a:ext>
            </a:extLst>
          </p:cNvPr>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a:solidFill>
                  <a:schemeClr val="bg1"/>
                </a:solidFill>
                <a:latin typeface="Arial Black" pitchFamily="34" charset="0"/>
              </a:rPr>
              <a:t>Adding and Subtracting </a:t>
            </a:r>
          </a:p>
          <a:p>
            <a:pPr>
              <a:lnSpc>
                <a:spcPct val="90000"/>
              </a:lnSpc>
              <a:defRPr/>
            </a:pPr>
            <a:r>
              <a:rPr lang="en-US" sz="2800">
                <a:solidFill>
                  <a:schemeClr val="bg1"/>
                </a:solidFill>
                <a:latin typeface="Arial Black" pitchFamily="34" charset="0"/>
              </a:rPr>
              <a:t>Rational Expressions</a:t>
            </a:r>
          </a:p>
        </p:txBody>
      </p:sp>
      <p:pic>
        <p:nvPicPr>
          <p:cNvPr id="2054" name="Picture 12" descr="chater_screen">
            <a:extLst>
              <a:ext uri="{FF2B5EF4-FFF2-40B4-BE49-F238E27FC236}">
                <a16:creationId xmlns:a16="http://schemas.microsoft.com/office/drawing/2014/main" id="{6BC73AA7-3223-4F88-8CA7-E91CC9E55CDD}"/>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QuestionShape">
            <a:extLst>
              <a:ext uri="{FF2B5EF4-FFF2-40B4-BE49-F238E27FC236}">
                <a16:creationId xmlns:a16="http://schemas.microsoft.com/office/drawing/2014/main" id="{24A5A08B-748F-4C95-8091-B6D37515F0D6}"/>
              </a:ext>
            </a:extLst>
          </p:cNvPr>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4400">
                <a:solidFill>
                  <a:srgbClr val="000000"/>
                </a:solidFill>
              </a:rPr>
              <a:t>iRespond Question Master</a:t>
            </a:r>
          </a:p>
        </p:txBody>
      </p:sp>
      <p:sp>
        <p:nvSpPr>
          <p:cNvPr id="3" name="AShape">
            <a:extLst>
              <a:ext uri="{FF2B5EF4-FFF2-40B4-BE49-F238E27FC236}">
                <a16:creationId xmlns:a16="http://schemas.microsoft.com/office/drawing/2014/main" id="{7264429E-6804-45F8-BBE7-5967400E57E7}"/>
              </a:ext>
            </a:extLst>
          </p:cNvPr>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A.) Response A</a:t>
            </a:r>
          </a:p>
        </p:txBody>
      </p:sp>
      <p:sp>
        <p:nvSpPr>
          <p:cNvPr id="4" name="BShape">
            <a:extLst>
              <a:ext uri="{FF2B5EF4-FFF2-40B4-BE49-F238E27FC236}">
                <a16:creationId xmlns:a16="http://schemas.microsoft.com/office/drawing/2014/main" id="{26AF691A-F98B-4176-9725-6FE22821F318}"/>
              </a:ext>
            </a:extLst>
          </p:cNvPr>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B.) Response B</a:t>
            </a:r>
          </a:p>
        </p:txBody>
      </p:sp>
      <p:sp>
        <p:nvSpPr>
          <p:cNvPr id="5" name="CShape">
            <a:extLst>
              <a:ext uri="{FF2B5EF4-FFF2-40B4-BE49-F238E27FC236}">
                <a16:creationId xmlns:a16="http://schemas.microsoft.com/office/drawing/2014/main" id="{AD1C1637-66B2-4BDD-993C-769DC25A1DEF}"/>
              </a:ext>
            </a:extLst>
          </p:cNvPr>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C.) Response C</a:t>
            </a:r>
          </a:p>
        </p:txBody>
      </p:sp>
      <p:sp>
        <p:nvSpPr>
          <p:cNvPr id="6" name="DShape">
            <a:extLst>
              <a:ext uri="{FF2B5EF4-FFF2-40B4-BE49-F238E27FC236}">
                <a16:creationId xmlns:a16="http://schemas.microsoft.com/office/drawing/2014/main" id="{0BF3787E-181C-458B-BC73-06D563F2C320}"/>
              </a:ext>
            </a:extLst>
          </p:cNvPr>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D.) Response D</a:t>
            </a:r>
          </a:p>
        </p:txBody>
      </p:sp>
      <p:sp>
        <p:nvSpPr>
          <p:cNvPr id="7" name="EShape">
            <a:extLst>
              <a:ext uri="{FF2B5EF4-FFF2-40B4-BE49-F238E27FC236}">
                <a16:creationId xmlns:a16="http://schemas.microsoft.com/office/drawing/2014/main" id="{5024EB14-1825-4689-80FD-6A8A7769AFFF}"/>
              </a:ext>
            </a:extLst>
          </p:cNvPr>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200"/>
              <a:t>E.) Response E</a:t>
            </a:r>
          </a:p>
        </p:txBody>
      </p:sp>
      <p:sp>
        <p:nvSpPr>
          <p:cNvPr id="8" name="Percent">
            <a:extLst>
              <a:ext uri="{FF2B5EF4-FFF2-40B4-BE49-F238E27FC236}">
                <a16:creationId xmlns:a16="http://schemas.microsoft.com/office/drawing/2014/main" id="{424D73BE-2D89-44C0-BEBF-7025FB61D21C}"/>
              </a:ext>
            </a:extLst>
          </p:cNvPr>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a:solidFill>
                  <a:srgbClr val="000000"/>
                </a:solidFill>
              </a:rPr>
              <a:t>Percent Complete 100%</a:t>
            </a:r>
          </a:p>
        </p:txBody>
      </p:sp>
      <p:sp>
        <p:nvSpPr>
          <p:cNvPr id="9" name="Timer">
            <a:extLst>
              <a:ext uri="{FF2B5EF4-FFF2-40B4-BE49-F238E27FC236}">
                <a16:creationId xmlns:a16="http://schemas.microsoft.com/office/drawing/2014/main" id="{5FB58DAA-AF3F-48B3-95D7-76527ED83113}"/>
              </a:ext>
            </a:extLst>
          </p:cNvP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1400">
                <a:solidFill>
                  <a:srgbClr val="000000"/>
                </a:solidFill>
              </a:rPr>
              <a:t>00:30</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7">
            <a:extLst>
              <a:ext uri="{FF2B5EF4-FFF2-40B4-BE49-F238E27FC236}">
                <a16:creationId xmlns:a16="http://schemas.microsoft.com/office/drawing/2014/main" id="{A7F9B6E3-A811-49BF-8A34-A2A5B7CF1910}"/>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8">
            <a:extLst>
              <a:ext uri="{FF2B5EF4-FFF2-40B4-BE49-F238E27FC236}">
                <a16:creationId xmlns:a16="http://schemas.microsoft.com/office/drawing/2014/main" id="{C5F86011-156D-43BD-8CB8-A9E6A5FB40B7}"/>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a:extLst>
              <a:ext uri="{FF2B5EF4-FFF2-40B4-BE49-F238E27FC236}">
                <a16:creationId xmlns:a16="http://schemas.microsoft.com/office/drawing/2014/main" id="{B16943CF-0B20-460C-8760-F8197B86A979}"/>
              </a:ext>
            </a:extLst>
          </p:cNvPr>
          <p:cNvSpPr txBox="1">
            <a:spLocks noChangeArrowheads="1"/>
          </p:cNvSpPr>
          <p:nvPr userDrawn="1"/>
        </p:nvSpPr>
        <p:spPr bwMode="auto">
          <a:xfrm>
            <a:off x="73025" y="6556375"/>
            <a:ext cx="29749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a:solidFill>
                  <a:schemeClr val="bg1"/>
                </a:solidFill>
              </a:rPr>
              <a:t>Holt McDougal Algebra 2</a:t>
            </a:r>
          </a:p>
        </p:txBody>
      </p:sp>
      <p:sp>
        <p:nvSpPr>
          <p:cNvPr id="1029" name="Text Box 11">
            <a:extLst>
              <a:ext uri="{FF2B5EF4-FFF2-40B4-BE49-F238E27FC236}">
                <a16:creationId xmlns:a16="http://schemas.microsoft.com/office/drawing/2014/main" id="{6922EF5A-B0EA-46DB-9B3F-FB92E815196F}"/>
              </a:ext>
            </a:extLst>
          </p:cNvPr>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a:solidFill>
                  <a:schemeClr val="bg1"/>
                </a:solidFill>
                <a:latin typeface="Arial Black" pitchFamily="34" charset="0"/>
              </a:rPr>
              <a:t>Adding and Subtracting </a:t>
            </a:r>
          </a:p>
          <a:p>
            <a:pPr>
              <a:lnSpc>
                <a:spcPct val="90000"/>
              </a:lnSpc>
              <a:defRPr/>
            </a:pPr>
            <a:r>
              <a:rPr lang="en-US" sz="2800">
                <a:solidFill>
                  <a:schemeClr val="bg1"/>
                </a:solidFill>
                <a:latin typeface="Arial Black" pitchFamily="34" charset="0"/>
              </a:rPr>
              <a:t>Rational Expressions</a:t>
            </a:r>
          </a:p>
        </p:txBody>
      </p:sp>
      <p:pic>
        <p:nvPicPr>
          <p:cNvPr id="3078" name="Picture 12" descr="chater_screen">
            <a:extLst>
              <a:ext uri="{FF2B5EF4-FFF2-40B4-BE49-F238E27FC236}">
                <a16:creationId xmlns:a16="http://schemas.microsoft.com/office/drawing/2014/main" id="{6733D16E-EA0F-45D2-BD56-14F7B625CDAB}"/>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GraphShape" hidden="1">
            <a:extLst>
              <a:ext uri="{FF2B5EF4-FFF2-40B4-BE49-F238E27FC236}">
                <a16:creationId xmlns:a16="http://schemas.microsoft.com/office/drawing/2014/main" id="{85C4E375-B21F-4DFF-81BA-B3F87043DDB0}"/>
              </a:ext>
            </a:extLst>
          </p:cNvPr>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a:t>iRespond Graph</a:t>
            </a:r>
          </a:p>
        </p:txBody>
      </p:sp>
      <p:grpSp>
        <p:nvGrpSpPr>
          <p:cNvPr id="3080" name="CorrectBarGroup">
            <a:extLst>
              <a:ext uri="{FF2B5EF4-FFF2-40B4-BE49-F238E27FC236}">
                <a16:creationId xmlns:a16="http://schemas.microsoft.com/office/drawing/2014/main" id="{95572356-D07A-4DE1-BC23-7CCB11B12CF4}"/>
              </a:ext>
            </a:extLst>
          </p:cNvPr>
          <p:cNvGrpSpPr>
            <a:grpSpLocks/>
          </p:cNvGrpSpPr>
          <p:nvPr userDrawn="1"/>
        </p:nvGrpSpPr>
        <p:grpSpPr bwMode="auto">
          <a:xfrm>
            <a:off x="1270000" y="3175000"/>
            <a:ext cx="2667000" cy="2540000"/>
            <a:chOff x="1270000" y="3175000"/>
            <a:chExt cx="2667000" cy="2540000"/>
          </a:xfrm>
        </p:grpSpPr>
        <p:sp>
          <p:nvSpPr>
            <p:cNvPr id="4" name="CorrectBar0">
              <a:extLst>
                <a:ext uri="{FF2B5EF4-FFF2-40B4-BE49-F238E27FC236}">
                  <a16:creationId xmlns:a16="http://schemas.microsoft.com/office/drawing/2014/main" id="{21DE1E5F-569E-44DA-8589-8A84E2D97EEE}"/>
                </a:ext>
              </a:extLst>
            </p:cNvPr>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CorrectBar1">
              <a:extLst>
                <a:ext uri="{FF2B5EF4-FFF2-40B4-BE49-F238E27FC236}">
                  <a16:creationId xmlns:a16="http://schemas.microsoft.com/office/drawing/2014/main" id="{A7B134C9-690D-4E60-B621-4EA1E388B7E1}"/>
                </a:ext>
              </a:extLst>
            </p:cNvPr>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81" name="PercentLabelGroup">
            <a:extLst>
              <a:ext uri="{FF2B5EF4-FFF2-40B4-BE49-F238E27FC236}">
                <a16:creationId xmlns:a16="http://schemas.microsoft.com/office/drawing/2014/main" id="{889F94D6-46B7-4F2C-ADA8-8C012B890695}"/>
              </a:ext>
            </a:extLst>
          </p:cNvPr>
          <p:cNvGrpSpPr>
            <a:grpSpLocks/>
          </p:cNvGrpSpPr>
          <p:nvPr userDrawn="1"/>
        </p:nvGrpSpPr>
        <p:grpSpPr bwMode="auto">
          <a:xfrm>
            <a:off x="1270000" y="1270000"/>
            <a:ext cx="7429500" cy="317500"/>
            <a:chOff x="1270000" y="1270000"/>
            <a:chExt cx="7429500" cy="317500"/>
          </a:xfrm>
        </p:grpSpPr>
        <p:sp>
          <p:nvSpPr>
            <p:cNvPr id="3" name="PercentLabel0">
              <a:extLst>
                <a:ext uri="{FF2B5EF4-FFF2-40B4-BE49-F238E27FC236}">
                  <a16:creationId xmlns:a16="http://schemas.microsoft.com/office/drawing/2014/main" id="{6D5BBABD-736D-4B04-8F39-97CDE96AA154}"/>
                </a:ext>
              </a:extLst>
            </p:cNvPr>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sp>
          <p:nvSpPr>
            <p:cNvPr id="6" name="PercentLabel1">
              <a:extLst>
                <a:ext uri="{FF2B5EF4-FFF2-40B4-BE49-F238E27FC236}">
                  <a16:creationId xmlns:a16="http://schemas.microsoft.com/office/drawing/2014/main" id="{23E9AC40-2851-40A2-A351-9AE1EC1F9A73}"/>
                </a:ext>
              </a:extLst>
            </p:cNvPr>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33%</a:t>
              </a:r>
            </a:p>
          </p:txBody>
        </p:sp>
        <p:sp>
          <p:nvSpPr>
            <p:cNvPr id="9" name="PercentLabel2">
              <a:extLst>
                <a:ext uri="{FF2B5EF4-FFF2-40B4-BE49-F238E27FC236}">
                  <a16:creationId xmlns:a16="http://schemas.microsoft.com/office/drawing/2014/main" id="{56C02096-D92A-4502-A458-75932B925A1D}"/>
                </a:ext>
              </a:extLst>
            </p:cNvPr>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12" name="PercentLabel3">
              <a:extLst>
                <a:ext uri="{FF2B5EF4-FFF2-40B4-BE49-F238E27FC236}">
                  <a16:creationId xmlns:a16="http://schemas.microsoft.com/office/drawing/2014/main" id="{4384EA25-D2C0-48C1-9557-2DDAD138AB38}"/>
                </a:ext>
              </a:extLst>
            </p:cNvPr>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100%</a:t>
              </a:r>
            </a:p>
          </p:txBody>
        </p:sp>
        <p:sp>
          <p:nvSpPr>
            <p:cNvPr id="15" name="PercentLabel4">
              <a:extLst>
                <a:ext uri="{FF2B5EF4-FFF2-40B4-BE49-F238E27FC236}">
                  <a16:creationId xmlns:a16="http://schemas.microsoft.com/office/drawing/2014/main" id="{93733D3B-142A-44A3-8854-0FA4B38ED38A}"/>
                </a:ext>
              </a:extLst>
            </p:cNvPr>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67%</a:t>
              </a:r>
            </a:p>
          </p:txBody>
        </p:sp>
      </p:grpSp>
      <p:grpSp>
        <p:nvGrpSpPr>
          <p:cNvPr id="3082" name="IncorrectBarGroup">
            <a:extLst>
              <a:ext uri="{FF2B5EF4-FFF2-40B4-BE49-F238E27FC236}">
                <a16:creationId xmlns:a16="http://schemas.microsoft.com/office/drawing/2014/main" id="{35CAEC86-524F-4C59-B2AF-1F34A9838CCB}"/>
              </a:ext>
            </a:extLst>
          </p:cNvPr>
          <p:cNvGrpSpPr>
            <a:grpSpLocks/>
          </p:cNvGrpSpPr>
          <p:nvPr userDrawn="1"/>
        </p:nvGrpSpPr>
        <p:grpSpPr bwMode="auto">
          <a:xfrm>
            <a:off x="4445000" y="1905000"/>
            <a:ext cx="4254500" cy="3810000"/>
            <a:chOff x="4445000" y="1905000"/>
            <a:chExt cx="4254500" cy="3810000"/>
          </a:xfrm>
        </p:grpSpPr>
        <p:sp>
          <p:nvSpPr>
            <p:cNvPr id="10" name="IncorrectBar2">
              <a:extLst>
                <a:ext uri="{FF2B5EF4-FFF2-40B4-BE49-F238E27FC236}">
                  <a16:creationId xmlns:a16="http://schemas.microsoft.com/office/drawing/2014/main" id="{F3BED385-A718-4CFB-B206-B9FCB0687905}"/>
                </a:ext>
              </a:extLst>
            </p:cNvPr>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3" name="IncorrectBar3">
              <a:extLst>
                <a:ext uri="{FF2B5EF4-FFF2-40B4-BE49-F238E27FC236}">
                  <a16:creationId xmlns:a16="http://schemas.microsoft.com/office/drawing/2014/main" id="{7343ACCC-FEF3-468B-A837-CABC7544DC14}"/>
                </a:ext>
              </a:extLst>
            </p:cNvPr>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6" name="IncorrectBar4">
              <a:extLst>
                <a:ext uri="{FF2B5EF4-FFF2-40B4-BE49-F238E27FC236}">
                  <a16:creationId xmlns:a16="http://schemas.microsoft.com/office/drawing/2014/main" id="{1FA181AE-29FB-4729-806F-EE506EC8BEA2}"/>
                </a:ext>
              </a:extLst>
            </p:cNvPr>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grpSp>
        <p:nvGrpSpPr>
          <p:cNvPr id="3083" name="XLabelGroup">
            <a:extLst>
              <a:ext uri="{FF2B5EF4-FFF2-40B4-BE49-F238E27FC236}">
                <a16:creationId xmlns:a16="http://schemas.microsoft.com/office/drawing/2014/main" id="{361F8B25-8D34-47A6-A662-A1713BE643D0}"/>
              </a:ext>
            </a:extLst>
          </p:cNvPr>
          <p:cNvGrpSpPr>
            <a:grpSpLocks/>
          </p:cNvGrpSpPr>
          <p:nvPr userDrawn="1"/>
        </p:nvGrpSpPr>
        <p:grpSpPr bwMode="auto">
          <a:xfrm>
            <a:off x="1270000" y="5842000"/>
            <a:ext cx="7429500" cy="317500"/>
            <a:chOff x="1270000" y="5842000"/>
            <a:chExt cx="7429500" cy="317500"/>
          </a:xfrm>
        </p:grpSpPr>
        <p:sp>
          <p:nvSpPr>
            <p:cNvPr id="5" name="XValueLabel0">
              <a:extLst>
                <a:ext uri="{FF2B5EF4-FFF2-40B4-BE49-F238E27FC236}">
                  <a16:creationId xmlns:a16="http://schemas.microsoft.com/office/drawing/2014/main" id="{8FF0A764-ACF6-4B2E-AC6A-2E689D830923}"/>
                </a:ext>
              </a:extLst>
            </p:cNvPr>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A*</a:t>
              </a:r>
            </a:p>
          </p:txBody>
        </p:sp>
        <p:sp>
          <p:nvSpPr>
            <p:cNvPr id="8" name="XValueLabel1">
              <a:extLst>
                <a:ext uri="{FF2B5EF4-FFF2-40B4-BE49-F238E27FC236}">
                  <a16:creationId xmlns:a16="http://schemas.microsoft.com/office/drawing/2014/main" id="{C532F472-F732-4089-97FF-2B489E794B4E}"/>
                </a:ext>
              </a:extLst>
            </p:cNvPr>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B*</a:t>
              </a:r>
            </a:p>
          </p:txBody>
        </p:sp>
        <p:sp>
          <p:nvSpPr>
            <p:cNvPr id="11" name="XValueLabel2">
              <a:extLst>
                <a:ext uri="{FF2B5EF4-FFF2-40B4-BE49-F238E27FC236}">
                  <a16:creationId xmlns:a16="http://schemas.microsoft.com/office/drawing/2014/main" id="{41ACA18E-8C1D-4ECC-A872-0CBAEE62572F}"/>
                </a:ext>
              </a:extLst>
            </p:cNvPr>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C</a:t>
              </a:r>
            </a:p>
          </p:txBody>
        </p:sp>
        <p:sp>
          <p:nvSpPr>
            <p:cNvPr id="14" name="XValueLabel3">
              <a:extLst>
                <a:ext uri="{FF2B5EF4-FFF2-40B4-BE49-F238E27FC236}">
                  <a16:creationId xmlns:a16="http://schemas.microsoft.com/office/drawing/2014/main" id="{9DEFDD59-0934-497A-8CE9-1F45C9C72A1C}"/>
                </a:ext>
              </a:extLst>
            </p:cNvPr>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D</a:t>
              </a:r>
            </a:p>
          </p:txBody>
        </p:sp>
        <p:sp>
          <p:nvSpPr>
            <p:cNvPr id="17" name="XValueLabel4">
              <a:extLst>
                <a:ext uri="{FF2B5EF4-FFF2-40B4-BE49-F238E27FC236}">
                  <a16:creationId xmlns:a16="http://schemas.microsoft.com/office/drawing/2014/main" id="{8234506D-D543-4B86-A254-101E2F91F02D}"/>
                </a:ext>
              </a:extLst>
            </p:cNvPr>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anchor="ctr"/>
            <a:lstStyle/>
            <a:p>
              <a:pPr algn="ctr" eaLnBrk="1" hangingPunct="1">
                <a:defRPr/>
              </a:pPr>
              <a:r>
                <a:rPr lang="en-US" sz="2800">
                  <a:solidFill>
                    <a:srgbClr val="000000"/>
                  </a:solidFill>
                </a:rPr>
                <a:t>E</a:t>
              </a:r>
            </a:p>
          </p:txBody>
        </p:sp>
      </p:grpSp>
      <p:grpSp>
        <p:nvGrpSpPr>
          <p:cNvPr id="3084" name="AxisLineGroup">
            <a:extLst>
              <a:ext uri="{FF2B5EF4-FFF2-40B4-BE49-F238E27FC236}">
                <a16:creationId xmlns:a16="http://schemas.microsoft.com/office/drawing/2014/main" id="{0CF43F86-3899-490B-873C-55E23DD1A469}"/>
              </a:ext>
            </a:extLst>
          </p:cNvPr>
          <p:cNvGrpSpPr>
            <a:grpSpLocks/>
          </p:cNvGrpSpPr>
          <p:nvPr userDrawn="1"/>
        </p:nvGrpSpPr>
        <p:grpSpPr bwMode="auto">
          <a:xfrm>
            <a:off x="889000" y="1587500"/>
            <a:ext cx="8001000" cy="4127500"/>
            <a:chOff x="889000" y="1587500"/>
            <a:chExt cx="8001000" cy="4127500"/>
          </a:xfrm>
        </p:grpSpPr>
        <p:cxnSp>
          <p:nvCxnSpPr>
            <p:cNvPr id="18" name="XAxisLine">
              <a:extLst>
                <a:ext uri="{FF2B5EF4-FFF2-40B4-BE49-F238E27FC236}">
                  <a16:creationId xmlns:a16="http://schemas.microsoft.com/office/drawing/2014/main" id="{563B8B2C-D02D-47FD-A406-863792F6B065}"/>
                </a:ext>
              </a:extLst>
            </p:cNvPr>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19" name="YAxisLine">
              <a:extLst>
                <a:ext uri="{FF2B5EF4-FFF2-40B4-BE49-F238E27FC236}">
                  <a16:creationId xmlns:a16="http://schemas.microsoft.com/office/drawing/2014/main" id="{009FBA38-0906-441A-A54A-AF2FCD23CD3A}"/>
                </a:ext>
              </a:extLst>
            </p:cNvPr>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0" name="YAxisTick0">
              <a:extLst>
                <a:ext uri="{FF2B5EF4-FFF2-40B4-BE49-F238E27FC236}">
                  <a16:creationId xmlns:a16="http://schemas.microsoft.com/office/drawing/2014/main" id="{84A19639-00B5-4ABE-B436-052CEEF32E9A}"/>
                </a:ext>
              </a:extLst>
            </p:cNvPr>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Tick1">
              <a:extLst>
                <a:ext uri="{FF2B5EF4-FFF2-40B4-BE49-F238E27FC236}">
                  <a16:creationId xmlns:a16="http://schemas.microsoft.com/office/drawing/2014/main" id="{EC70B2F0-A4BE-4ABD-A9E9-F48995695CF5}"/>
                </a:ext>
              </a:extLst>
            </p:cNvPr>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Tick2">
              <a:extLst>
                <a:ext uri="{FF2B5EF4-FFF2-40B4-BE49-F238E27FC236}">
                  <a16:creationId xmlns:a16="http://schemas.microsoft.com/office/drawing/2014/main" id="{E13ED954-2E1D-4770-80A2-EB07605DB017}"/>
                </a:ext>
              </a:extLst>
            </p:cNvPr>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6" name="YAxisTick3">
              <a:extLst>
                <a:ext uri="{FF2B5EF4-FFF2-40B4-BE49-F238E27FC236}">
                  <a16:creationId xmlns:a16="http://schemas.microsoft.com/office/drawing/2014/main" id="{8FA35016-7C64-407E-9F35-F6F960D03CC4}"/>
                </a:ext>
              </a:extLst>
            </p:cNvPr>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085" name="YLabelGroup">
            <a:extLst>
              <a:ext uri="{FF2B5EF4-FFF2-40B4-BE49-F238E27FC236}">
                <a16:creationId xmlns:a16="http://schemas.microsoft.com/office/drawing/2014/main" id="{D7499BBA-D4AA-4ACC-A0AA-DA7F7F5A2E31}"/>
              </a:ext>
            </a:extLst>
          </p:cNvPr>
          <p:cNvGrpSpPr>
            <a:grpSpLocks/>
          </p:cNvGrpSpPr>
          <p:nvPr userDrawn="1"/>
        </p:nvGrpSpPr>
        <p:grpSpPr bwMode="auto">
          <a:xfrm>
            <a:off x="254000" y="1841500"/>
            <a:ext cx="762000" cy="3937000"/>
            <a:chOff x="254000" y="1841500"/>
            <a:chExt cx="762000" cy="3937000"/>
          </a:xfrm>
        </p:grpSpPr>
        <p:sp>
          <p:nvSpPr>
            <p:cNvPr id="21" name="YValueLabel0">
              <a:extLst>
                <a:ext uri="{FF2B5EF4-FFF2-40B4-BE49-F238E27FC236}">
                  <a16:creationId xmlns:a16="http://schemas.microsoft.com/office/drawing/2014/main" id="{DC86C27A-DC47-42C1-A837-67FB03AC39A6}"/>
                </a:ext>
              </a:extLst>
            </p:cNvPr>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0</a:t>
              </a:r>
            </a:p>
          </p:txBody>
        </p:sp>
        <p:sp>
          <p:nvSpPr>
            <p:cNvPr id="23" name="YValueLabel1">
              <a:extLst>
                <a:ext uri="{FF2B5EF4-FFF2-40B4-BE49-F238E27FC236}">
                  <a16:creationId xmlns:a16="http://schemas.microsoft.com/office/drawing/2014/main" id="{1B6E9864-7661-4E22-9C10-047031FA179C}"/>
                </a:ext>
              </a:extLst>
            </p:cNvPr>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1</a:t>
              </a:r>
            </a:p>
          </p:txBody>
        </p:sp>
        <p:sp>
          <p:nvSpPr>
            <p:cNvPr id="25" name="YValueLabel2">
              <a:extLst>
                <a:ext uri="{FF2B5EF4-FFF2-40B4-BE49-F238E27FC236}">
                  <a16:creationId xmlns:a16="http://schemas.microsoft.com/office/drawing/2014/main" id="{A91F4B52-598F-4430-B6B3-E431F10F9C7F}"/>
                </a:ext>
              </a:extLst>
            </p:cNvPr>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2</a:t>
              </a:r>
            </a:p>
          </p:txBody>
        </p:sp>
        <p:sp>
          <p:nvSpPr>
            <p:cNvPr id="27" name="YValueLabel3">
              <a:extLst>
                <a:ext uri="{FF2B5EF4-FFF2-40B4-BE49-F238E27FC236}">
                  <a16:creationId xmlns:a16="http://schemas.microsoft.com/office/drawing/2014/main" id="{47204A9C-B054-47EF-AC43-E0E7D43D4F44}"/>
                </a:ext>
              </a:extLst>
            </p:cNvPr>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000">
                  <a:solidFill>
                    <a:srgbClr val="000000"/>
                  </a:solidFill>
                </a:rPr>
                <a:t>3</a:t>
              </a:r>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7">
            <a:extLst>
              <a:ext uri="{FF2B5EF4-FFF2-40B4-BE49-F238E27FC236}">
                <a16:creationId xmlns:a16="http://schemas.microsoft.com/office/drawing/2014/main" id="{BEA0C05E-5FEE-44A8-8924-C4829A2E8ACE}"/>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73183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8">
            <a:extLst>
              <a:ext uri="{FF2B5EF4-FFF2-40B4-BE49-F238E27FC236}">
                <a16:creationId xmlns:a16="http://schemas.microsoft.com/office/drawing/2014/main" id="{A2E1141A-AA37-4518-A7C6-AD557C994FD8}"/>
              </a:ext>
            </a:extLst>
          </p:cNvPr>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0" y="6554788"/>
            <a:ext cx="9144000"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8" name="Text Box 9">
            <a:extLst>
              <a:ext uri="{FF2B5EF4-FFF2-40B4-BE49-F238E27FC236}">
                <a16:creationId xmlns:a16="http://schemas.microsoft.com/office/drawing/2014/main" id="{92799CA5-221B-4268-A08B-E5488141BFFE}"/>
              </a:ext>
            </a:extLst>
          </p:cNvPr>
          <p:cNvSpPr txBox="1">
            <a:spLocks noChangeArrowheads="1"/>
          </p:cNvSpPr>
          <p:nvPr userDrawn="1"/>
        </p:nvSpPr>
        <p:spPr bwMode="auto">
          <a:xfrm>
            <a:off x="73025" y="6556375"/>
            <a:ext cx="3203575" cy="3048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spcBef>
                <a:spcPct val="50000"/>
              </a:spcBef>
              <a:defRPr/>
            </a:pPr>
            <a:r>
              <a:rPr lang="en-US" sz="1400" b="1">
                <a:solidFill>
                  <a:srgbClr val="FFFFFF"/>
                </a:solidFill>
              </a:rPr>
              <a:t>Holt McDougal Algebra 2</a:t>
            </a:r>
          </a:p>
        </p:txBody>
      </p:sp>
      <p:sp>
        <p:nvSpPr>
          <p:cNvPr id="1029" name="Text Box 11">
            <a:extLst>
              <a:ext uri="{FF2B5EF4-FFF2-40B4-BE49-F238E27FC236}">
                <a16:creationId xmlns:a16="http://schemas.microsoft.com/office/drawing/2014/main" id="{7AEA2A2B-127A-4E4E-9E7D-A812599E4B8F}"/>
              </a:ext>
            </a:extLst>
          </p:cNvPr>
          <p:cNvSpPr txBox="1">
            <a:spLocks noChangeArrowheads="1"/>
          </p:cNvSpPr>
          <p:nvPr userDrawn="1"/>
        </p:nvSpPr>
        <p:spPr bwMode="auto">
          <a:xfrm>
            <a:off x="1295400" y="-41275"/>
            <a:ext cx="6781800" cy="8604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eaLnBrk="0" hangingPunct="0">
              <a:defRPr sz="2400">
                <a:solidFill>
                  <a:schemeClr val="tx1"/>
                </a:solidFill>
                <a:latin typeface="Verdana" pitchFamily="34" charset="0"/>
              </a:defRPr>
            </a:lvl1pPr>
            <a:lvl2pPr marL="742950" indent="-285750" eaLnBrk="0" hangingPunct="0">
              <a:defRPr sz="2400">
                <a:solidFill>
                  <a:schemeClr val="tx1"/>
                </a:solidFill>
                <a:latin typeface="Verdana" pitchFamily="34" charset="0"/>
              </a:defRPr>
            </a:lvl2pPr>
            <a:lvl3pPr marL="1143000" indent="-228600" eaLnBrk="0" hangingPunct="0">
              <a:defRPr sz="2400">
                <a:solidFill>
                  <a:schemeClr val="tx1"/>
                </a:solidFill>
                <a:latin typeface="Verdana" pitchFamily="34" charset="0"/>
              </a:defRPr>
            </a:lvl3pPr>
            <a:lvl4pPr marL="1600200" indent="-228600" eaLnBrk="0" hangingPunct="0">
              <a:defRPr sz="2400">
                <a:solidFill>
                  <a:schemeClr val="tx1"/>
                </a:solidFill>
                <a:latin typeface="Verdana" pitchFamily="34" charset="0"/>
              </a:defRPr>
            </a:lvl4pPr>
            <a:lvl5pPr marL="2057400" indent="-228600" eaLnBrk="0" hangingPunct="0">
              <a:defRPr sz="2400">
                <a:solidFill>
                  <a:schemeClr val="tx1"/>
                </a:solidFill>
                <a:latin typeface="Verdana" pitchFamily="34" charset="0"/>
              </a:defRPr>
            </a:lvl5pPr>
            <a:lvl6pPr marL="2514600" indent="-228600" eaLnBrk="0" fontAlgn="base" hangingPunct="0">
              <a:spcBef>
                <a:spcPct val="0"/>
              </a:spcBef>
              <a:spcAft>
                <a:spcPct val="0"/>
              </a:spcAft>
              <a:defRPr sz="2400">
                <a:solidFill>
                  <a:schemeClr val="tx1"/>
                </a:solidFill>
                <a:latin typeface="Verdana" pitchFamily="34" charset="0"/>
              </a:defRPr>
            </a:lvl6pPr>
            <a:lvl7pPr marL="2971800" indent="-228600" eaLnBrk="0" fontAlgn="base" hangingPunct="0">
              <a:spcBef>
                <a:spcPct val="0"/>
              </a:spcBef>
              <a:spcAft>
                <a:spcPct val="0"/>
              </a:spcAft>
              <a:defRPr sz="2400">
                <a:solidFill>
                  <a:schemeClr val="tx1"/>
                </a:solidFill>
                <a:latin typeface="Verdana" pitchFamily="34" charset="0"/>
              </a:defRPr>
            </a:lvl7pPr>
            <a:lvl8pPr marL="3429000" indent="-228600" eaLnBrk="0" fontAlgn="base" hangingPunct="0">
              <a:spcBef>
                <a:spcPct val="0"/>
              </a:spcBef>
              <a:spcAft>
                <a:spcPct val="0"/>
              </a:spcAft>
              <a:defRPr sz="2400">
                <a:solidFill>
                  <a:schemeClr val="tx1"/>
                </a:solidFill>
                <a:latin typeface="Verdana" pitchFamily="34" charset="0"/>
              </a:defRPr>
            </a:lvl8pPr>
            <a:lvl9pPr marL="3886200" indent="-228600" eaLnBrk="0" fontAlgn="base" hangingPunct="0">
              <a:spcBef>
                <a:spcPct val="0"/>
              </a:spcBef>
              <a:spcAft>
                <a:spcPct val="0"/>
              </a:spcAft>
              <a:defRPr sz="2400">
                <a:solidFill>
                  <a:schemeClr val="tx1"/>
                </a:solidFill>
                <a:latin typeface="Verdana" pitchFamily="34" charset="0"/>
              </a:defRPr>
            </a:lvl9pPr>
          </a:lstStyle>
          <a:p>
            <a:pPr>
              <a:lnSpc>
                <a:spcPct val="90000"/>
              </a:lnSpc>
              <a:defRPr/>
            </a:pPr>
            <a:r>
              <a:rPr lang="en-US" sz="2800">
                <a:solidFill>
                  <a:srgbClr val="FFFFFF"/>
                </a:solidFill>
                <a:latin typeface="Arial Black" pitchFamily="34" charset="0"/>
              </a:rPr>
              <a:t>Multiplying and Dividing </a:t>
            </a:r>
          </a:p>
          <a:p>
            <a:pPr>
              <a:lnSpc>
                <a:spcPct val="90000"/>
              </a:lnSpc>
              <a:defRPr/>
            </a:pPr>
            <a:r>
              <a:rPr lang="en-US" sz="2800">
                <a:solidFill>
                  <a:srgbClr val="FFFFFF"/>
                </a:solidFill>
                <a:latin typeface="Arial Black" pitchFamily="34" charset="0"/>
              </a:rPr>
              <a:t>Rational Expressions</a:t>
            </a:r>
          </a:p>
        </p:txBody>
      </p:sp>
      <p:pic>
        <p:nvPicPr>
          <p:cNvPr id="4102" name="Picture 12" descr="chater_screen">
            <a:extLst>
              <a:ext uri="{FF2B5EF4-FFF2-40B4-BE49-F238E27FC236}">
                <a16:creationId xmlns:a16="http://schemas.microsoft.com/office/drawing/2014/main" id="{D61A222E-DCCD-4089-864E-562D7C0BFC59}"/>
              </a:ext>
            </a:extLst>
          </p:cNvPr>
          <p:cNvPicPr>
            <a:picLocks noChangeAspect="1" noChangeArrowheads="1"/>
          </p:cNvPicPr>
          <p:nvPr userDrawn="1"/>
        </p:nvPicPr>
        <p:blipFill>
          <a:blip r:embed="rId17">
            <a:extLst>
              <a:ext uri="{28A0092B-C50C-407E-A947-70E740481C1C}">
                <a14:useLocalDpi xmlns:a14="http://schemas.microsoft.com/office/drawing/2010/main" val="0"/>
              </a:ext>
            </a:extLst>
          </a:blip>
          <a:srcRect/>
          <a:stretch>
            <a:fillRect/>
          </a:stretch>
        </p:blipFill>
        <p:spPr bwMode="auto">
          <a:xfrm>
            <a:off x="4086225" y="6553200"/>
            <a:ext cx="5057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9.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41.xml"/></Relationships>
</file>

<file path=ppt/slides/_rels/slide3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179D0EEB-14FA-4A5C-84F5-9D221A4DC44F}"/>
              </a:ext>
            </a:extLst>
          </p:cNvPr>
          <p:cNvSpPr>
            <a:spLocks noChangeArrowheads="1"/>
          </p:cNvSpPr>
          <p:nvPr/>
        </p:nvSpPr>
        <p:spPr bwMode="auto">
          <a:xfrm>
            <a:off x="457200" y="1143000"/>
            <a:ext cx="8458200" cy="53340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sz="2800" b="1">
                <a:solidFill>
                  <a:srgbClr val="3333CC"/>
                </a:solidFill>
              </a:rPr>
              <a:t>Warm Up</a:t>
            </a:r>
            <a:endParaRPr lang="en-US" altLang="en-US" sz="2800"/>
          </a:p>
          <a:p>
            <a:pPr eaLnBrk="1" hangingPunct="1"/>
            <a:r>
              <a:rPr lang="en-US" altLang="en-US" b="1"/>
              <a:t>Add or subtract.</a:t>
            </a:r>
            <a:endParaRPr lang="en-US" altLang="en-US">
              <a:solidFill>
                <a:srgbClr val="FF0000"/>
              </a:solidFill>
            </a:endParaRPr>
          </a:p>
        </p:txBody>
      </p:sp>
      <p:sp>
        <p:nvSpPr>
          <p:cNvPr id="6147" name="Text Box 26">
            <a:extLst>
              <a:ext uri="{FF2B5EF4-FFF2-40B4-BE49-F238E27FC236}">
                <a16:creationId xmlns:a16="http://schemas.microsoft.com/office/drawing/2014/main" id="{F47E6BEC-E6BB-4D0B-8B6B-A6BEEF9A6277}"/>
              </a:ext>
            </a:extLst>
          </p:cNvPr>
          <p:cNvSpPr txBox="1">
            <a:spLocks noChangeArrowheads="1"/>
          </p:cNvSpPr>
          <p:nvPr/>
        </p:nvSpPr>
        <p:spPr bwMode="auto">
          <a:xfrm>
            <a:off x="457200" y="2206625"/>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1.</a:t>
            </a:r>
            <a:r>
              <a:rPr lang="en-US" altLang="en-US"/>
              <a:t> </a:t>
            </a:r>
            <a:endParaRPr lang="en-US" altLang="en-US" baseline="30000"/>
          </a:p>
        </p:txBody>
      </p:sp>
      <p:sp>
        <p:nvSpPr>
          <p:cNvPr id="6148" name="Text Box 27">
            <a:extLst>
              <a:ext uri="{FF2B5EF4-FFF2-40B4-BE49-F238E27FC236}">
                <a16:creationId xmlns:a16="http://schemas.microsoft.com/office/drawing/2014/main" id="{12AAF2F3-D087-42B2-8A5A-DCC39310F098}"/>
              </a:ext>
            </a:extLst>
          </p:cNvPr>
          <p:cNvSpPr txBox="1">
            <a:spLocks noChangeArrowheads="1"/>
          </p:cNvSpPr>
          <p:nvPr/>
        </p:nvSpPr>
        <p:spPr bwMode="auto">
          <a:xfrm>
            <a:off x="447675" y="2971800"/>
            <a:ext cx="61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2.</a:t>
            </a:r>
            <a:r>
              <a:rPr lang="en-US" altLang="en-US"/>
              <a:t> </a:t>
            </a:r>
          </a:p>
        </p:txBody>
      </p:sp>
      <p:sp>
        <p:nvSpPr>
          <p:cNvPr id="6149" name="Text Box 41">
            <a:extLst>
              <a:ext uri="{FF2B5EF4-FFF2-40B4-BE49-F238E27FC236}">
                <a16:creationId xmlns:a16="http://schemas.microsoft.com/office/drawing/2014/main" id="{A7B4A7E2-0016-4FD6-B354-91564A5F7677}"/>
              </a:ext>
            </a:extLst>
          </p:cNvPr>
          <p:cNvSpPr txBox="1">
            <a:spLocks noChangeArrowheads="1"/>
          </p:cNvSpPr>
          <p:nvPr/>
        </p:nvSpPr>
        <p:spPr bwMode="auto">
          <a:xfrm>
            <a:off x="441325" y="4298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6150" name="Text Box 142">
            <a:extLst>
              <a:ext uri="{FF2B5EF4-FFF2-40B4-BE49-F238E27FC236}">
                <a16:creationId xmlns:a16="http://schemas.microsoft.com/office/drawing/2014/main" id="{61A94A9F-EC92-403B-B241-FF8A1C38FC99}"/>
              </a:ext>
            </a:extLst>
          </p:cNvPr>
          <p:cNvSpPr txBox="1">
            <a:spLocks noChangeArrowheads="1"/>
          </p:cNvSpPr>
          <p:nvPr/>
        </p:nvSpPr>
        <p:spPr bwMode="auto">
          <a:xfrm>
            <a:off x="450850" y="44958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3. </a:t>
            </a:r>
            <a:endParaRPr lang="en-US" altLang="en-US"/>
          </a:p>
        </p:txBody>
      </p:sp>
      <p:sp>
        <p:nvSpPr>
          <p:cNvPr id="6151" name="Text Box 143">
            <a:extLst>
              <a:ext uri="{FF2B5EF4-FFF2-40B4-BE49-F238E27FC236}">
                <a16:creationId xmlns:a16="http://schemas.microsoft.com/office/drawing/2014/main" id="{87FFC651-2F87-4D62-AEFA-D74E19D0C21A}"/>
              </a:ext>
            </a:extLst>
          </p:cNvPr>
          <p:cNvSpPr txBox="1">
            <a:spLocks noChangeArrowheads="1"/>
          </p:cNvSpPr>
          <p:nvPr/>
        </p:nvSpPr>
        <p:spPr bwMode="auto">
          <a:xfrm>
            <a:off x="450850" y="5562600"/>
            <a:ext cx="6159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4. </a:t>
            </a:r>
            <a:endParaRPr lang="en-US" altLang="en-US"/>
          </a:p>
        </p:txBody>
      </p:sp>
      <p:sp>
        <p:nvSpPr>
          <p:cNvPr id="7312" name="Text Box 144">
            <a:extLst>
              <a:ext uri="{FF2B5EF4-FFF2-40B4-BE49-F238E27FC236}">
                <a16:creationId xmlns:a16="http://schemas.microsoft.com/office/drawing/2014/main" id="{A4C9EDDD-FE8C-4466-9006-CEFBD0552289}"/>
              </a:ext>
            </a:extLst>
          </p:cNvPr>
          <p:cNvSpPr txBox="1">
            <a:spLocks noChangeArrowheads="1"/>
          </p:cNvSpPr>
          <p:nvPr/>
        </p:nvSpPr>
        <p:spPr bwMode="auto">
          <a:xfrm>
            <a:off x="4648200" y="4648200"/>
            <a:ext cx="1239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x </a:t>
            </a:r>
            <a:r>
              <a:rPr lang="en-US" altLang="en-US">
                <a:solidFill>
                  <a:srgbClr val="FF0000"/>
                </a:solidFill>
              </a:rPr>
              <a:t>≠ 0</a:t>
            </a:r>
            <a:r>
              <a:rPr lang="en-US" altLang="en-US" i="1">
                <a:solidFill>
                  <a:srgbClr val="FF0000"/>
                </a:solidFill>
              </a:rPr>
              <a:t> </a:t>
            </a:r>
            <a:r>
              <a:rPr lang="en-US" altLang="en-US">
                <a:solidFill>
                  <a:srgbClr val="FF0000"/>
                </a:solidFill>
              </a:rPr>
              <a:t> </a:t>
            </a:r>
          </a:p>
        </p:txBody>
      </p:sp>
      <p:grpSp>
        <p:nvGrpSpPr>
          <p:cNvPr id="7332" name="Group 164">
            <a:extLst>
              <a:ext uri="{FF2B5EF4-FFF2-40B4-BE49-F238E27FC236}">
                <a16:creationId xmlns:a16="http://schemas.microsoft.com/office/drawing/2014/main" id="{F88A0243-5EAC-41D5-97DA-E4E160931D60}"/>
              </a:ext>
            </a:extLst>
          </p:cNvPr>
          <p:cNvGrpSpPr>
            <a:grpSpLocks/>
          </p:cNvGrpSpPr>
          <p:nvPr/>
        </p:nvGrpSpPr>
        <p:grpSpPr bwMode="auto">
          <a:xfrm>
            <a:off x="3479800" y="2971800"/>
            <a:ext cx="787400" cy="762000"/>
            <a:chOff x="3648" y="1824"/>
            <a:chExt cx="496" cy="480"/>
          </a:xfrm>
        </p:grpSpPr>
        <p:sp>
          <p:nvSpPr>
            <p:cNvPr id="6201" name="Text Box 157">
              <a:extLst>
                <a:ext uri="{FF2B5EF4-FFF2-40B4-BE49-F238E27FC236}">
                  <a16:creationId xmlns:a16="http://schemas.microsoft.com/office/drawing/2014/main" id="{D87C5E2B-D5A9-42F5-986A-514762FE1F13}"/>
                </a:ext>
              </a:extLst>
            </p:cNvPr>
            <p:cNvSpPr txBox="1">
              <a:spLocks noChangeArrowheads="1"/>
            </p:cNvSpPr>
            <p:nvPr/>
          </p:nvSpPr>
          <p:spPr bwMode="auto">
            <a:xfrm>
              <a:off x="3648" y="1824"/>
              <a:ext cx="4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  13</a:t>
              </a:r>
              <a:endParaRPr lang="en-US" altLang="en-US" baseline="30000">
                <a:solidFill>
                  <a:srgbClr val="FF0000"/>
                </a:solidFill>
              </a:endParaRPr>
            </a:p>
          </p:txBody>
        </p:sp>
        <p:sp>
          <p:nvSpPr>
            <p:cNvPr id="6202" name="Text Box 158">
              <a:extLst>
                <a:ext uri="{FF2B5EF4-FFF2-40B4-BE49-F238E27FC236}">
                  <a16:creationId xmlns:a16="http://schemas.microsoft.com/office/drawing/2014/main" id="{5AB7B8A5-D8DD-439A-A4E2-8CBFA42CA283}"/>
                </a:ext>
              </a:extLst>
            </p:cNvPr>
            <p:cNvSpPr txBox="1">
              <a:spLocks noChangeArrowheads="1"/>
            </p:cNvSpPr>
            <p:nvPr/>
          </p:nvSpPr>
          <p:spPr bwMode="auto">
            <a:xfrm>
              <a:off x="3768" y="2016"/>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24</a:t>
              </a:r>
            </a:p>
          </p:txBody>
        </p:sp>
        <p:sp>
          <p:nvSpPr>
            <p:cNvPr id="6203" name="Line 159">
              <a:extLst>
                <a:ext uri="{FF2B5EF4-FFF2-40B4-BE49-F238E27FC236}">
                  <a16:creationId xmlns:a16="http://schemas.microsoft.com/office/drawing/2014/main" id="{44FED208-4EBA-4AD0-A7E3-01B124538748}"/>
                </a:ext>
              </a:extLst>
            </p:cNvPr>
            <p:cNvSpPr>
              <a:spLocks noChangeShapeType="1"/>
            </p:cNvSpPr>
            <p:nvPr/>
          </p:nvSpPr>
          <p:spPr bwMode="auto">
            <a:xfrm>
              <a:off x="3760" y="2064"/>
              <a:ext cx="34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330" name="Text Box 162">
            <a:extLst>
              <a:ext uri="{FF2B5EF4-FFF2-40B4-BE49-F238E27FC236}">
                <a16:creationId xmlns:a16="http://schemas.microsoft.com/office/drawing/2014/main" id="{21C478E6-9B45-4F0E-AB6A-EC5DEF58D632}"/>
              </a:ext>
            </a:extLst>
          </p:cNvPr>
          <p:cNvSpPr txBox="1">
            <a:spLocks noChangeArrowheads="1"/>
          </p:cNvSpPr>
          <p:nvPr/>
        </p:nvSpPr>
        <p:spPr bwMode="auto">
          <a:xfrm>
            <a:off x="4854575" y="5562600"/>
            <a:ext cx="2384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x </a:t>
            </a:r>
            <a:r>
              <a:rPr lang="en-US" altLang="en-US">
                <a:solidFill>
                  <a:srgbClr val="FF0000"/>
                </a:solidFill>
              </a:rPr>
              <a:t>≠ –1, </a:t>
            </a:r>
            <a:r>
              <a:rPr lang="en-US" altLang="en-US" i="1">
                <a:solidFill>
                  <a:srgbClr val="FF0000"/>
                </a:solidFill>
              </a:rPr>
              <a:t>x </a:t>
            </a:r>
            <a:r>
              <a:rPr lang="en-US" altLang="en-US">
                <a:solidFill>
                  <a:srgbClr val="FF0000"/>
                </a:solidFill>
              </a:rPr>
              <a:t>≠ 1</a:t>
            </a:r>
            <a:r>
              <a:rPr lang="en-US" altLang="en-US"/>
              <a:t> </a:t>
            </a:r>
          </a:p>
        </p:txBody>
      </p:sp>
      <p:sp>
        <p:nvSpPr>
          <p:cNvPr id="6155" name="Text Box 163">
            <a:extLst>
              <a:ext uri="{FF2B5EF4-FFF2-40B4-BE49-F238E27FC236}">
                <a16:creationId xmlns:a16="http://schemas.microsoft.com/office/drawing/2014/main" id="{9EC69914-2710-4EC1-90B7-5F3725AD339B}"/>
              </a:ext>
            </a:extLst>
          </p:cNvPr>
          <p:cNvSpPr txBox="1">
            <a:spLocks noChangeArrowheads="1"/>
          </p:cNvSpPr>
          <p:nvPr/>
        </p:nvSpPr>
        <p:spPr bwMode="auto">
          <a:xfrm>
            <a:off x="449263" y="3581400"/>
            <a:ext cx="82375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grpSp>
        <p:nvGrpSpPr>
          <p:cNvPr id="7333" name="Group 165">
            <a:extLst>
              <a:ext uri="{FF2B5EF4-FFF2-40B4-BE49-F238E27FC236}">
                <a16:creationId xmlns:a16="http://schemas.microsoft.com/office/drawing/2014/main" id="{19452695-6EC0-41BA-A8BC-64C4FA1A7215}"/>
              </a:ext>
            </a:extLst>
          </p:cNvPr>
          <p:cNvGrpSpPr>
            <a:grpSpLocks/>
          </p:cNvGrpSpPr>
          <p:nvPr/>
        </p:nvGrpSpPr>
        <p:grpSpPr bwMode="auto">
          <a:xfrm>
            <a:off x="3479800" y="2133600"/>
            <a:ext cx="787400" cy="762000"/>
            <a:chOff x="3648" y="1824"/>
            <a:chExt cx="496" cy="480"/>
          </a:xfrm>
        </p:grpSpPr>
        <p:sp>
          <p:nvSpPr>
            <p:cNvPr id="6198" name="Text Box 166">
              <a:extLst>
                <a:ext uri="{FF2B5EF4-FFF2-40B4-BE49-F238E27FC236}">
                  <a16:creationId xmlns:a16="http://schemas.microsoft.com/office/drawing/2014/main" id="{3D8F9412-6D8A-475D-98F1-4BBEF2210D75}"/>
                </a:ext>
              </a:extLst>
            </p:cNvPr>
            <p:cNvSpPr txBox="1">
              <a:spLocks noChangeArrowheads="1"/>
            </p:cNvSpPr>
            <p:nvPr/>
          </p:nvSpPr>
          <p:spPr bwMode="auto">
            <a:xfrm>
              <a:off x="3648" y="1824"/>
              <a:ext cx="49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  13</a:t>
              </a:r>
              <a:endParaRPr lang="en-US" altLang="en-US" baseline="30000">
                <a:solidFill>
                  <a:srgbClr val="FF0000"/>
                </a:solidFill>
              </a:endParaRPr>
            </a:p>
          </p:txBody>
        </p:sp>
        <p:sp>
          <p:nvSpPr>
            <p:cNvPr id="6199" name="Text Box 167">
              <a:extLst>
                <a:ext uri="{FF2B5EF4-FFF2-40B4-BE49-F238E27FC236}">
                  <a16:creationId xmlns:a16="http://schemas.microsoft.com/office/drawing/2014/main" id="{C0157C44-9964-48A3-A073-456D8C772F29}"/>
                </a:ext>
              </a:extLst>
            </p:cNvPr>
            <p:cNvSpPr txBox="1">
              <a:spLocks noChangeArrowheads="1"/>
            </p:cNvSpPr>
            <p:nvPr/>
          </p:nvSpPr>
          <p:spPr bwMode="auto">
            <a:xfrm>
              <a:off x="3768" y="2016"/>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15</a:t>
              </a:r>
            </a:p>
          </p:txBody>
        </p:sp>
        <p:sp>
          <p:nvSpPr>
            <p:cNvPr id="6200" name="Line 168">
              <a:extLst>
                <a:ext uri="{FF2B5EF4-FFF2-40B4-BE49-F238E27FC236}">
                  <a16:creationId xmlns:a16="http://schemas.microsoft.com/office/drawing/2014/main" id="{5053BCEB-AEC8-453B-8F55-CA70CACDAB4F}"/>
                </a:ext>
              </a:extLst>
            </p:cNvPr>
            <p:cNvSpPr>
              <a:spLocks noChangeShapeType="1"/>
            </p:cNvSpPr>
            <p:nvPr/>
          </p:nvSpPr>
          <p:spPr bwMode="auto">
            <a:xfrm>
              <a:off x="3760" y="2064"/>
              <a:ext cx="34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57" name="Group 184">
            <a:extLst>
              <a:ext uri="{FF2B5EF4-FFF2-40B4-BE49-F238E27FC236}">
                <a16:creationId xmlns:a16="http://schemas.microsoft.com/office/drawing/2014/main" id="{C7D352FB-4315-4007-AB80-CFFEF37E83AF}"/>
              </a:ext>
            </a:extLst>
          </p:cNvPr>
          <p:cNvGrpSpPr>
            <a:grpSpLocks/>
          </p:cNvGrpSpPr>
          <p:nvPr/>
        </p:nvGrpSpPr>
        <p:grpSpPr bwMode="auto">
          <a:xfrm>
            <a:off x="955675" y="2819400"/>
            <a:ext cx="1482725" cy="762000"/>
            <a:chOff x="676" y="1776"/>
            <a:chExt cx="934" cy="480"/>
          </a:xfrm>
        </p:grpSpPr>
        <p:grpSp>
          <p:nvGrpSpPr>
            <p:cNvPr id="6189" name="Group 177">
              <a:extLst>
                <a:ext uri="{FF2B5EF4-FFF2-40B4-BE49-F238E27FC236}">
                  <a16:creationId xmlns:a16="http://schemas.microsoft.com/office/drawing/2014/main" id="{E8C3BEE6-8D94-4628-BC21-2E087060627E}"/>
                </a:ext>
              </a:extLst>
            </p:cNvPr>
            <p:cNvGrpSpPr>
              <a:grpSpLocks/>
            </p:cNvGrpSpPr>
            <p:nvPr/>
          </p:nvGrpSpPr>
          <p:grpSpPr bwMode="auto">
            <a:xfrm>
              <a:off x="676" y="1776"/>
              <a:ext cx="428" cy="480"/>
              <a:chOff x="676" y="1776"/>
              <a:chExt cx="428" cy="480"/>
            </a:xfrm>
          </p:grpSpPr>
          <p:sp>
            <p:nvSpPr>
              <p:cNvPr id="6195" name="Text Box 31">
                <a:extLst>
                  <a:ext uri="{FF2B5EF4-FFF2-40B4-BE49-F238E27FC236}">
                    <a16:creationId xmlns:a16="http://schemas.microsoft.com/office/drawing/2014/main" id="{D6FA2520-1B58-46A4-8CB8-F0CBB8916CE7}"/>
                  </a:ext>
                </a:extLst>
              </p:cNvPr>
              <p:cNvSpPr txBox="1">
                <a:spLocks noChangeArrowheads="1"/>
              </p:cNvSpPr>
              <p:nvPr/>
            </p:nvSpPr>
            <p:spPr bwMode="auto">
              <a:xfrm>
                <a:off x="676" y="1776"/>
                <a:ext cx="4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11</a:t>
                </a:r>
                <a:endParaRPr lang="en-US" altLang="en-US" baseline="30000"/>
              </a:p>
            </p:txBody>
          </p:sp>
          <p:sp>
            <p:nvSpPr>
              <p:cNvPr id="6196" name="Text Box 33">
                <a:extLst>
                  <a:ext uri="{FF2B5EF4-FFF2-40B4-BE49-F238E27FC236}">
                    <a16:creationId xmlns:a16="http://schemas.microsoft.com/office/drawing/2014/main" id="{38D283CC-B385-4686-B9AE-6892954B2E2B}"/>
                  </a:ext>
                </a:extLst>
              </p:cNvPr>
              <p:cNvSpPr txBox="1">
                <a:spLocks noChangeArrowheads="1"/>
              </p:cNvSpPr>
              <p:nvPr/>
            </p:nvSpPr>
            <p:spPr bwMode="auto">
              <a:xfrm>
                <a:off x="730" y="1968"/>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12</a:t>
                </a:r>
              </a:p>
            </p:txBody>
          </p:sp>
          <p:sp>
            <p:nvSpPr>
              <p:cNvPr id="6197" name="Line 36">
                <a:extLst>
                  <a:ext uri="{FF2B5EF4-FFF2-40B4-BE49-F238E27FC236}">
                    <a16:creationId xmlns:a16="http://schemas.microsoft.com/office/drawing/2014/main" id="{DFF45FCD-1FDE-463C-9AB8-051C1A821284}"/>
                  </a:ext>
                </a:extLst>
              </p:cNvPr>
              <p:cNvSpPr>
                <a:spLocks noChangeShapeType="1"/>
              </p:cNvSpPr>
              <p:nvPr/>
            </p:nvSpPr>
            <p:spPr bwMode="auto">
              <a:xfrm>
                <a:off x="726" y="2016"/>
                <a:ext cx="3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90" name="Group 182">
              <a:extLst>
                <a:ext uri="{FF2B5EF4-FFF2-40B4-BE49-F238E27FC236}">
                  <a16:creationId xmlns:a16="http://schemas.microsoft.com/office/drawing/2014/main" id="{45569A98-8448-4C37-B75F-5F1E8A494BEF}"/>
                </a:ext>
              </a:extLst>
            </p:cNvPr>
            <p:cNvGrpSpPr>
              <a:grpSpLocks/>
            </p:cNvGrpSpPr>
            <p:nvPr/>
          </p:nvGrpSpPr>
          <p:grpSpPr bwMode="auto">
            <a:xfrm>
              <a:off x="1236" y="1776"/>
              <a:ext cx="374" cy="480"/>
              <a:chOff x="1236" y="1776"/>
              <a:chExt cx="374" cy="480"/>
            </a:xfrm>
          </p:grpSpPr>
          <p:sp>
            <p:nvSpPr>
              <p:cNvPr id="6192" name="Text Box 179">
                <a:extLst>
                  <a:ext uri="{FF2B5EF4-FFF2-40B4-BE49-F238E27FC236}">
                    <a16:creationId xmlns:a16="http://schemas.microsoft.com/office/drawing/2014/main" id="{DE727407-49FF-4AFB-89FE-96F32501FB47}"/>
                  </a:ext>
                </a:extLst>
              </p:cNvPr>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3</a:t>
                </a:r>
                <a:endParaRPr lang="en-US" altLang="en-US" baseline="30000"/>
              </a:p>
            </p:txBody>
          </p:sp>
          <p:sp>
            <p:nvSpPr>
              <p:cNvPr id="6193" name="Text Box 180">
                <a:extLst>
                  <a:ext uri="{FF2B5EF4-FFF2-40B4-BE49-F238E27FC236}">
                    <a16:creationId xmlns:a16="http://schemas.microsoft.com/office/drawing/2014/main" id="{A4137414-6640-4454-87F7-4F4DB35E6F73}"/>
                  </a:ext>
                </a:extLst>
              </p:cNvPr>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8</a:t>
                </a:r>
              </a:p>
            </p:txBody>
          </p:sp>
          <p:sp>
            <p:nvSpPr>
              <p:cNvPr id="6194" name="Line 181">
                <a:extLst>
                  <a:ext uri="{FF2B5EF4-FFF2-40B4-BE49-F238E27FC236}">
                    <a16:creationId xmlns:a16="http://schemas.microsoft.com/office/drawing/2014/main" id="{4E96BDA1-EDF0-41FB-AEB7-A0B99FFE608C}"/>
                  </a:ext>
                </a:extLst>
              </p:cNvPr>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91" name="Text Box 183">
              <a:extLst>
                <a:ext uri="{FF2B5EF4-FFF2-40B4-BE49-F238E27FC236}">
                  <a16:creationId xmlns:a16="http://schemas.microsoft.com/office/drawing/2014/main" id="{550C1320-D9DB-430B-92F7-90B056646AE0}"/>
                </a:ext>
              </a:extLst>
            </p:cNvPr>
            <p:cNvSpPr txBox="1">
              <a:spLocks noChangeArrowheads="1"/>
            </p:cNvSpPr>
            <p:nvPr/>
          </p:nvSpPr>
          <p:spPr bwMode="auto">
            <a:xfrm>
              <a:off x="1106" y="1872"/>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grpSp>
        <p:nvGrpSpPr>
          <p:cNvPr id="6158" name="Group 223">
            <a:extLst>
              <a:ext uri="{FF2B5EF4-FFF2-40B4-BE49-F238E27FC236}">
                <a16:creationId xmlns:a16="http://schemas.microsoft.com/office/drawing/2014/main" id="{52989953-DC0D-4428-9D68-C0C805BFEE53}"/>
              </a:ext>
            </a:extLst>
          </p:cNvPr>
          <p:cNvGrpSpPr>
            <a:grpSpLocks/>
          </p:cNvGrpSpPr>
          <p:nvPr/>
        </p:nvGrpSpPr>
        <p:grpSpPr bwMode="auto">
          <a:xfrm>
            <a:off x="914400" y="2057400"/>
            <a:ext cx="1631950" cy="762000"/>
            <a:chOff x="634" y="1344"/>
            <a:chExt cx="1028" cy="480"/>
          </a:xfrm>
        </p:grpSpPr>
        <p:grpSp>
          <p:nvGrpSpPr>
            <p:cNvPr id="6180" name="Group 186">
              <a:extLst>
                <a:ext uri="{FF2B5EF4-FFF2-40B4-BE49-F238E27FC236}">
                  <a16:creationId xmlns:a16="http://schemas.microsoft.com/office/drawing/2014/main" id="{74D0274A-F237-4FAC-953C-6ACCF9B7A437}"/>
                </a:ext>
              </a:extLst>
            </p:cNvPr>
            <p:cNvGrpSpPr>
              <a:grpSpLocks/>
            </p:cNvGrpSpPr>
            <p:nvPr/>
          </p:nvGrpSpPr>
          <p:grpSpPr bwMode="auto">
            <a:xfrm>
              <a:off x="1248" y="1344"/>
              <a:ext cx="414" cy="480"/>
              <a:chOff x="676" y="1776"/>
              <a:chExt cx="414" cy="480"/>
            </a:xfrm>
          </p:grpSpPr>
          <p:sp>
            <p:nvSpPr>
              <p:cNvPr id="6186" name="Text Box 187">
                <a:extLst>
                  <a:ext uri="{FF2B5EF4-FFF2-40B4-BE49-F238E27FC236}">
                    <a16:creationId xmlns:a16="http://schemas.microsoft.com/office/drawing/2014/main" id="{DD0368A4-B25B-4A5F-82EA-2D60536F27A1}"/>
                  </a:ext>
                </a:extLst>
              </p:cNvPr>
              <p:cNvSpPr txBox="1">
                <a:spLocks noChangeArrowheads="1"/>
              </p:cNvSpPr>
              <p:nvPr/>
            </p:nvSpPr>
            <p:spPr bwMode="auto">
              <a:xfrm>
                <a:off x="67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7</a:t>
                </a:r>
                <a:endParaRPr lang="en-US" altLang="en-US" baseline="30000"/>
              </a:p>
            </p:txBody>
          </p:sp>
          <p:sp>
            <p:nvSpPr>
              <p:cNvPr id="6187" name="Text Box 188">
                <a:extLst>
                  <a:ext uri="{FF2B5EF4-FFF2-40B4-BE49-F238E27FC236}">
                    <a16:creationId xmlns:a16="http://schemas.microsoft.com/office/drawing/2014/main" id="{22E14253-8A58-4B2E-B38D-3C38FB894E37}"/>
                  </a:ext>
                </a:extLst>
              </p:cNvPr>
              <p:cNvSpPr txBox="1">
                <a:spLocks noChangeArrowheads="1"/>
              </p:cNvSpPr>
              <p:nvPr/>
            </p:nvSpPr>
            <p:spPr bwMode="auto">
              <a:xfrm>
                <a:off x="730" y="1968"/>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15</a:t>
                </a:r>
              </a:p>
            </p:txBody>
          </p:sp>
          <p:sp>
            <p:nvSpPr>
              <p:cNvPr id="6188" name="Line 189">
                <a:extLst>
                  <a:ext uri="{FF2B5EF4-FFF2-40B4-BE49-F238E27FC236}">
                    <a16:creationId xmlns:a16="http://schemas.microsoft.com/office/drawing/2014/main" id="{16F3F863-C6A6-4041-B6E8-01BD3FC94AC2}"/>
                  </a:ext>
                </a:extLst>
              </p:cNvPr>
              <p:cNvSpPr>
                <a:spLocks noChangeShapeType="1"/>
              </p:cNvSpPr>
              <p:nvPr/>
            </p:nvSpPr>
            <p:spPr bwMode="auto">
              <a:xfrm>
                <a:off x="726" y="2016"/>
                <a:ext cx="34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81" name="Group 190">
              <a:extLst>
                <a:ext uri="{FF2B5EF4-FFF2-40B4-BE49-F238E27FC236}">
                  <a16:creationId xmlns:a16="http://schemas.microsoft.com/office/drawing/2014/main" id="{43D1060E-6BF5-42F5-B297-0DA223B1A164}"/>
                </a:ext>
              </a:extLst>
            </p:cNvPr>
            <p:cNvGrpSpPr>
              <a:grpSpLocks/>
            </p:cNvGrpSpPr>
            <p:nvPr/>
          </p:nvGrpSpPr>
          <p:grpSpPr bwMode="auto">
            <a:xfrm>
              <a:off x="634" y="1344"/>
              <a:ext cx="374" cy="480"/>
              <a:chOff x="1236" y="1776"/>
              <a:chExt cx="374" cy="480"/>
            </a:xfrm>
          </p:grpSpPr>
          <p:sp>
            <p:nvSpPr>
              <p:cNvPr id="6183" name="Text Box 191">
                <a:extLst>
                  <a:ext uri="{FF2B5EF4-FFF2-40B4-BE49-F238E27FC236}">
                    <a16:creationId xmlns:a16="http://schemas.microsoft.com/office/drawing/2014/main" id="{AEBB9D17-69A5-4626-B79D-2482FA325C96}"/>
                  </a:ext>
                </a:extLst>
              </p:cNvPr>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2</a:t>
                </a:r>
                <a:endParaRPr lang="en-US" altLang="en-US" baseline="30000"/>
              </a:p>
            </p:txBody>
          </p:sp>
          <p:sp>
            <p:nvSpPr>
              <p:cNvPr id="6184" name="Text Box 192">
                <a:extLst>
                  <a:ext uri="{FF2B5EF4-FFF2-40B4-BE49-F238E27FC236}">
                    <a16:creationId xmlns:a16="http://schemas.microsoft.com/office/drawing/2014/main" id="{607F2053-BAEB-4293-B4D4-4580C2B69BFB}"/>
                  </a:ext>
                </a:extLst>
              </p:cNvPr>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5</a:t>
                </a:r>
              </a:p>
            </p:txBody>
          </p:sp>
          <p:sp>
            <p:nvSpPr>
              <p:cNvPr id="6185" name="Line 193">
                <a:extLst>
                  <a:ext uri="{FF2B5EF4-FFF2-40B4-BE49-F238E27FC236}">
                    <a16:creationId xmlns:a16="http://schemas.microsoft.com/office/drawing/2014/main" id="{85064C7D-3AF2-496E-8E01-2A3DE3D099A8}"/>
                  </a:ext>
                </a:extLst>
              </p:cNvPr>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82" name="Text Box 194">
              <a:extLst>
                <a:ext uri="{FF2B5EF4-FFF2-40B4-BE49-F238E27FC236}">
                  <a16:creationId xmlns:a16="http://schemas.microsoft.com/office/drawing/2014/main" id="{5DBD15C6-8D0B-4704-9115-B631D1C0D98B}"/>
                </a:ext>
              </a:extLst>
            </p:cNvPr>
            <p:cNvSpPr txBox="1">
              <a:spLocks noChangeArrowheads="1"/>
            </p:cNvSpPr>
            <p:nvPr/>
          </p:nvSpPr>
          <p:spPr bwMode="auto">
            <a:xfrm>
              <a:off x="1008" y="1440"/>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grpSp>
        <p:nvGrpSpPr>
          <p:cNvPr id="6159" name="Group 196">
            <a:extLst>
              <a:ext uri="{FF2B5EF4-FFF2-40B4-BE49-F238E27FC236}">
                <a16:creationId xmlns:a16="http://schemas.microsoft.com/office/drawing/2014/main" id="{F360F5D0-E423-4B44-B541-F0BD76C7A766}"/>
              </a:ext>
            </a:extLst>
          </p:cNvPr>
          <p:cNvGrpSpPr>
            <a:grpSpLocks/>
          </p:cNvGrpSpPr>
          <p:nvPr/>
        </p:nvGrpSpPr>
        <p:grpSpPr bwMode="auto">
          <a:xfrm>
            <a:off x="1066800" y="5441950"/>
            <a:ext cx="1295400" cy="806450"/>
            <a:chOff x="2496" y="2160"/>
            <a:chExt cx="816" cy="508"/>
          </a:xfrm>
        </p:grpSpPr>
        <p:grpSp>
          <p:nvGrpSpPr>
            <p:cNvPr id="6176" name="Group 197">
              <a:extLst>
                <a:ext uri="{FF2B5EF4-FFF2-40B4-BE49-F238E27FC236}">
                  <a16:creationId xmlns:a16="http://schemas.microsoft.com/office/drawing/2014/main" id="{68598622-13A6-4534-9310-BB95B66E0B78}"/>
                </a:ext>
              </a:extLst>
            </p:cNvPr>
            <p:cNvGrpSpPr>
              <a:grpSpLocks/>
            </p:cNvGrpSpPr>
            <p:nvPr/>
          </p:nvGrpSpPr>
          <p:grpSpPr bwMode="auto">
            <a:xfrm>
              <a:off x="2577" y="2160"/>
              <a:ext cx="691" cy="508"/>
              <a:chOff x="4799" y="2804"/>
              <a:chExt cx="691" cy="508"/>
            </a:xfrm>
          </p:grpSpPr>
          <p:sp>
            <p:nvSpPr>
              <p:cNvPr id="6178" name="Text Box 198">
                <a:extLst>
                  <a:ext uri="{FF2B5EF4-FFF2-40B4-BE49-F238E27FC236}">
                    <a16:creationId xmlns:a16="http://schemas.microsoft.com/office/drawing/2014/main" id="{288C44FF-CF3C-4B5F-AB09-76BADB56FD1B}"/>
                  </a:ext>
                </a:extLst>
              </p:cNvPr>
              <p:cNvSpPr txBox="1">
                <a:spLocks noChangeArrowheads="1"/>
              </p:cNvSpPr>
              <p:nvPr/>
            </p:nvSpPr>
            <p:spPr bwMode="auto">
              <a:xfrm>
                <a:off x="4856" y="2804"/>
                <a:ext cx="5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 </a:t>
                </a:r>
                <a:r>
                  <a:rPr lang="en-US" altLang="en-US"/>
                  <a:t>– 1</a:t>
                </a:r>
              </a:p>
            </p:txBody>
          </p:sp>
          <p:sp>
            <p:nvSpPr>
              <p:cNvPr id="6179" name="Text Box 199">
                <a:extLst>
                  <a:ext uri="{FF2B5EF4-FFF2-40B4-BE49-F238E27FC236}">
                    <a16:creationId xmlns:a16="http://schemas.microsoft.com/office/drawing/2014/main" id="{56E44229-E8F8-4048-9A3B-2C444C782E70}"/>
                  </a:ext>
                </a:extLst>
              </p:cNvPr>
              <p:cNvSpPr txBox="1">
                <a:spLocks noChangeArrowheads="1"/>
              </p:cNvSpPr>
              <p:nvPr/>
            </p:nvSpPr>
            <p:spPr bwMode="auto">
              <a:xfrm>
                <a:off x="4799" y="3024"/>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6177" name="Line 200">
              <a:extLst>
                <a:ext uri="{FF2B5EF4-FFF2-40B4-BE49-F238E27FC236}">
                  <a16:creationId xmlns:a16="http://schemas.microsoft.com/office/drawing/2014/main" id="{F3E90F06-6772-4EEF-AACC-C5BD53B73C3A}"/>
                </a:ext>
              </a:extLst>
            </p:cNvPr>
            <p:cNvSpPr>
              <a:spLocks noChangeShapeType="1"/>
            </p:cNvSpPr>
            <p:nvPr/>
          </p:nvSpPr>
          <p:spPr bwMode="auto">
            <a:xfrm>
              <a:off x="2496" y="2428"/>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370" name="Group 202">
            <a:extLst>
              <a:ext uri="{FF2B5EF4-FFF2-40B4-BE49-F238E27FC236}">
                <a16:creationId xmlns:a16="http://schemas.microsoft.com/office/drawing/2014/main" id="{B74A9163-ADC1-419C-A8DC-7304ADC1C2CD}"/>
              </a:ext>
            </a:extLst>
          </p:cNvPr>
          <p:cNvGrpSpPr>
            <a:grpSpLocks/>
          </p:cNvGrpSpPr>
          <p:nvPr/>
        </p:nvGrpSpPr>
        <p:grpSpPr bwMode="auto">
          <a:xfrm>
            <a:off x="3352800" y="5365750"/>
            <a:ext cx="1295400" cy="806450"/>
            <a:chOff x="2496" y="2160"/>
            <a:chExt cx="816" cy="508"/>
          </a:xfrm>
        </p:grpSpPr>
        <p:grpSp>
          <p:nvGrpSpPr>
            <p:cNvPr id="6172" name="Group 203">
              <a:extLst>
                <a:ext uri="{FF2B5EF4-FFF2-40B4-BE49-F238E27FC236}">
                  <a16:creationId xmlns:a16="http://schemas.microsoft.com/office/drawing/2014/main" id="{AFA062B0-D411-4C97-B0EB-C4CA1DB2AD24}"/>
                </a:ext>
              </a:extLst>
            </p:cNvPr>
            <p:cNvGrpSpPr>
              <a:grpSpLocks/>
            </p:cNvGrpSpPr>
            <p:nvPr/>
          </p:nvGrpSpPr>
          <p:grpSpPr bwMode="auto">
            <a:xfrm>
              <a:off x="2600" y="2160"/>
              <a:ext cx="645" cy="508"/>
              <a:chOff x="4822" y="2804"/>
              <a:chExt cx="645" cy="508"/>
            </a:xfrm>
          </p:grpSpPr>
          <p:sp>
            <p:nvSpPr>
              <p:cNvPr id="6174" name="Text Box 204">
                <a:extLst>
                  <a:ext uri="{FF2B5EF4-FFF2-40B4-BE49-F238E27FC236}">
                    <a16:creationId xmlns:a16="http://schemas.microsoft.com/office/drawing/2014/main" id="{FA35A0A9-EE80-44F3-9F01-C80FB3E2261A}"/>
                  </a:ext>
                </a:extLst>
              </p:cNvPr>
              <p:cNvSpPr txBox="1">
                <a:spLocks noChangeArrowheads="1"/>
              </p:cNvSpPr>
              <p:nvPr/>
            </p:nvSpPr>
            <p:spPr bwMode="auto">
              <a:xfrm>
                <a:off x="5030"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1</a:t>
                </a:r>
              </a:p>
            </p:txBody>
          </p:sp>
          <p:sp>
            <p:nvSpPr>
              <p:cNvPr id="6175" name="Text Box 205">
                <a:extLst>
                  <a:ext uri="{FF2B5EF4-FFF2-40B4-BE49-F238E27FC236}">
                    <a16:creationId xmlns:a16="http://schemas.microsoft.com/office/drawing/2014/main" id="{581D31C3-0A5E-48F7-8DB6-6FE96433E0B7}"/>
                  </a:ext>
                </a:extLst>
              </p:cNvPr>
              <p:cNvSpPr txBox="1">
                <a:spLocks noChangeArrowheads="1"/>
              </p:cNvSpPr>
              <p:nvPr/>
            </p:nvSpPr>
            <p:spPr bwMode="auto">
              <a:xfrm>
                <a:off x="4822" y="302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grpSp>
        <p:sp>
          <p:nvSpPr>
            <p:cNvPr id="6173" name="Line 206">
              <a:extLst>
                <a:ext uri="{FF2B5EF4-FFF2-40B4-BE49-F238E27FC236}">
                  <a16:creationId xmlns:a16="http://schemas.microsoft.com/office/drawing/2014/main" id="{D2631F04-0EDD-4D01-ADC2-80C70ADB1AB6}"/>
                </a:ext>
              </a:extLst>
            </p:cNvPr>
            <p:cNvSpPr>
              <a:spLocks noChangeShapeType="1"/>
            </p:cNvSpPr>
            <p:nvPr/>
          </p:nvSpPr>
          <p:spPr bwMode="auto">
            <a:xfrm>
              <a:off x="2496" y="2428"/>
              <a:ext cx="816"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385" name="Group 217">
            <a:extLst>
              <a:ext uri="{FF2B5EF4-FFF2-40B4-BE49-F238E27FC236}">
                <a16:creationId xmlns:a16="http://schemas.microsoft.com/office/drawing/2014/main" id="{14B60A2C-92C6-4A30-A71C-4D7149653059}"/>
              </a:ext>
            </a:extLst>
          </p:cNvPr>
          <p:cNvGrpSpPr>
            <a:grpSpLocks/>
          </p:cNvGrpSpPr>
          <p:nvPr/>
        </p:nvGrpSpPr>
        <p:grpSpPr bwMode="auto">
          <a:xfrm>
            <a:off x="3505200" y="4495800"/>
            <a:ext cx="990600" cy="762000"/>
            <a:chOff x="2352" y="2832"/>
            <a:chExt cx="624" cy="480"/>
          </a:xfrm>
        </p:grpSpPr>
        <p:grpSp>
          <p:nvGrpSpPr>
            <p:cNvPr id="6167" name="Group 212">
              <a:extLst>
                <a:ext uri="{FF2B5EF4-FFF2-40B4-BE49-F238E27FC236}">
                  <a16:creationId xmlns:a16="http://schemas.microsoft.com/office/drawing/2014/main" id="{C814B91A-8A9B-4CBF-9296-F5CBD12122F4}"/>
                </a:ext>
              </a:extLst>
            </p:cNvPr>
            <p:cNvGrpSpPr>
              <a:grpSpLocks/>
            </p:cNvGrpSpPr>
            <p:nvPr/>
          </p:nvGrpSpPr>
          <p:grpSpPr bwMode="auto">
            <a:xfrm>
              <a:off x="2352" y="2832"/>
              <a:ext cx="374" cy="480"/>
              <a:chOff x="1236" y="1776"/>
              <a:chExt cx="374" cy="480"/>
            </a:xfrm>
          </p:grpSpPr>
          <p:sp>
            <p:nvSpPr>
              <p:cNvPr id="6169" name="Text Box 213">
                <a:extLst>
                  <a:ext uri="{FF2B5EF4-FFF2-40B4-BE49-F238E27FC236}">
                    <a16:creationId xmlns:a16="http://schemas.microsoft.com/office/drawing/2014/main" id="{4832E3E3-6BDD-410F-92F2-0C4658897E35}"/>
                  </a:ext>
                </a:extLst>
              </p:cNvPr>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  </a:t>
                </a:r>
                <a:r>
                  <a:rPr lang="en-US" altLang="en-US">
                    <a:solidFill>
                      <a:srgbClr val="FF0000"/>
                    </a:solidFill>
                  </a:rPr>
                  <a:t>1</a:t>
                </a:r>
                <a:endParaRPr lang="en-US" altLang="en-US" baseline="30000">
                  <a:solidFill>
                    <a:srgbClr val="FF0000"/>
                  </a:solidFill>
                </a:endParaRPr>
              </a:p>
            </p:txBody>
          </p:sp>
          <p:sp>
            <p:nvSpPr>
              <p:cNvPr id="6170" name="Text Box 214">
                <a:extLst>
                  <a:ext uri="{FF2B5EF4-FFF2-40B4-BE49-F238E27FC236}">
                    <a16:creationId xmlns:a16="http://schemas.microsoft.com/office/drawing/2014/main" id="{565D4BF8-BAC4-4F06-8043-2741DF41AD7E}"/>
                  </a:ext>
                </a:extLst>
              </p:cNvPr>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olidFill>
                      <a:srgbClr val="FF0000"/>
                    </a:solidFill>
                  </a:rPr>
                  <a:t> 3</a:t>
                </a:r>
              </a:p>
            </p:txBody>
          </p:sp>
          <p:sp>
            <p:nvSpPr>
              <p:cNvPr id="6171" name="Line 215">
                <a:extLst>
                  <a:ext uri="{FF2B5EF4-FFF2-40B4-BE49-F238E27FC236}">
                    <a16:creationId xmlns:a16="http://schemas.microsoft.com/office/drawing/2014/main" id="{01346F9B-E93C-4039-9D01-C64AD489CC63}"/>
                  </a:ext>
                </a:extLst>
              </p:cNvPr>
              <p:cNvSpPr>
                <a:spLocks noChangeShapeType="1"/>
              </p:cNvSpPr>
              <p:nvPr/>
            </p:nvSpPr>
            <p:spPr bwMode="auto">
              <a:xfrm>
                <a:off x="1344" y="2016"/>
                <a:ext cx="240" cy="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68" name="Text Box 216">
              <a:extLst>
                <a:ext uri="{FF2B5EF4-FFF2-40B4-BE49-F238E27FC236}">
                  <a16:creationId xmlns:a16="http://schemas.microsoft.com/office/drawing/2014/main" id="{2DDE91CD-33B5-4CF4-88AC-307D2DD82B8D}"/>
                </a:ext>
              </a:extLst>
            </p:cNvPr>
            <p:cNvSpPr txBox="1">
              <a:spLocks noChangeArrowheads="1"/>
            </p:cNvSpPr>
            <p:nvPr/>
          </p:nvSpPr>
          <p:spPr bwMode="auto">
            <a:xfrm>
              <a:off x="2665" y="2928"/>
              <a:ext cx="3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solidFill>
                    <a:srgbClr val="FF0000"/>
                  </a:solidFill>
                </a:rPr>
                <a:t>x</a:t>
              </a:r>
              <a:r>
                <a:rPr lang="en-US" altLang="en-US" baseline="30000">
                  <a:solidFill>
                    <a:srgbClr val="FF0000"/>
                  </a:solidFill>
                </a:rPr>
                <a:t>6</a:t>
              </a:r>
              <a:endParaRPr lang="en-US" altLang="en-US" i="1">
                <a:solidFill>
                  <a:srgbClr val="FF0000"/>
                </a:solidFill>
              </a:endParaRPr>
            </a:p>
          </p:txBody>
        </p:sp>
      </p:grpSp>
      <p:grpSp>
        <p:nvGrpSpPr>
          <p:cNvPr id="6162" name="Group 218">
            <a:extLst>
              <a:ext uri="{FF2B5EF4-FFF2-40B4-BE49-F238E27FC236}">
                <a16:creationId xmlns:a16="http://schemas.microsoft.com/office/drawing/2014/main" id="{3AD6EB1B-408F-484C-BC56-15E9AB272234}"/>
              </a:ext>
            </a:extLst>
          </p:cNvPr>
          <p:cNvGrpSpPr>
            <a:grpSpLocks/>
          </p:cNvGrpSpPr>
          <p:nvPr/>
        </p:nvGrpSpPr>
        <p:grpSpPr bwMode="auto">
          <a:xfrm>
            <a:off x="1093788" y="4375150"/>
            <a:ext cx="881062" cy="806450"/>
            <a:chOff x="516" y="1536"/>
            <a:chExt cx="555" cy="508"/>
          </a:xfrm>
        </p:grpSpPr>
        <p:grpSp>
          <p:nvGrpSpPr>
            <p:cNvPr id="6163" name="Group 219">
              <a:extLst>
                <a:ext uri="{FF2B5EF4-FFF2-40B4-BE49-F238E27FC236}">
                  <a16:creationId xmlns:a16="http://schemas.microsoft.com/office/drawing/2014/main" id="{8091D41F-427A-4DFA-B6B2-AF66E8E97280}"/>
                </a:ext>
              </a:extLst>
            </p:cNvPr>
            <p:cNvGrpSpPr>
              <a:grpSpLocks/>
            </p:cNvGrpSpPr>
            <p:nvPr/>
          </p:nvGrpSpPr>
          <p:grpSpPr bwMode="auto">
            <a:xfrm>
              <a:off x="516" y="1536"/>
              <a:ext cx="555" cy="508"/>
              <a:chOff x="4868" y="2804"/>
              <a:chExt cx="555" cy="508"/>
            </a:xfrm>
          </p:grpSpPr>
          <p:sp>
            <p:nvSpPr>
              <p:cNvPr id="6165" name="Text Box 220">
                <a:extLst>
                  <a:ext uri="{FF2B5EF4-FFF2-40B4-BE49-F238E27FC236}">
                    <a16:creationId xmlns:a16="http://schemas.microsoft.com/office/drawing/2014/main" id="{FD1AFBA1-F28A-4534-9E18-F435CC023437}"/>
                  </a:ext>
                </a:extLst>
              </p:cNvPr>
              <p:cNvSpPr txBox="1">
                <a:spLocks noChangeArrowheads="1"/>
              </p:cNvSpPr>
              <p:nvPr/>
            </p:nvSpPr>
            <p:spPr bwMode="auto">
              <a:xfrm>
                <a:off x="4933" y="2804"/>
                <a:ext cx="4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4</a:t>
                </a:r>
                <a:r>
                  <a:rPr lang="en-US" altLang="en-US" i="1"/>
                  <a:t>x</a:t>
                </a:r>
                <a:r>
                  <a:rPr lang="en-US" altLang="en-US" baseline="30000"/>
                  <a:t>9</a:t>
                </a:r>
                <a:endParaRPr lang="en-US" altLang="en-US"/>
              </a:p>
            </p:txBody>
          </p:sp>
          <p:sp>
            <p:nvSpPr>
              <p:cNvPr id="6166" name="Text Box 221">
                <a:extLst>
                  <a:ext uri="{FF2B5EF4-FFF2-40B4-BE49-F238E27FC236}">
                    <a16:creationId xmlns:a16="http://schemas.microsoft.com/office/drawing/2014/main" id="{67FD94EB-B3DE-417A-9554-C442E2D8DFF0}"/>
                  </a:ext>
                </a:extLst>
              </p:cNvPr>
              <p:cNvSpPr txBox="1">
                <a:spLocks noChangeArrowheads="1"/>
              </p:cNvSpPr>
              <p:nvPr/>
            </p:nvSpPr>
            <p:spPr bwMode="auto">
              <a:xfrm>
                <a:off x="4868" y="3024"/>
                <a:ext cx="5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12</a:t>
                </a:r>
                <a:r>
                  <a:rPr lang="en-US" altLang="en-US" i="1"/>
                  <a:t>x</a:t>
                </a:r>
                <a:r>
                  <a:rPr lang="en-US" altLang="en-US" baseline="30000"/>
                  <a:t>3</a:t>
                </a:r>
                <a:endParaRPr lang="en-US" altLang="en-US"/>
              </a:p>
            </p:txBody>
          </p:sp>
        </p:grpSp>
        <p:sp>
          <p:nvSpPr>
            <p:cNvPr id="6164" name="Line 222">
              <a:extLst>
                <a:ext uri="{FF2B5EF4-FFF2-40B4-BE49-F238E27FC236}">
                  <a16:creationId xmlns:a16="http://schemas.microsoft.com/office/drawing/2014/main" id="{A8DAA0E7-A55F-44B8-8B7A-7A2F156A8B75}"/>
                </a:ext>
              </a:extLst>
            </p:cNvPr>
            <p:cNvSpPr>
              <a:spLocks noChangeShapeType="1"/>
            </p:cNvSpPr>
            <p:nvPr/>
          </p:nvSpPr>
          <p:spPr bwMode="auto">
            <a:xfrm>
              <a:off x="528" y="1788"/>
              <a:ext cx="48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7333"/>
                                        </p:tgtEl>
                                        <p:attrNameLst>
                                          <p:attrName>style.visibility</p:attrName>
                                        </p:attrNameLst>
                                      </p:cBhvr>
                                      <p:to>
                                        <p:strVal val="visible"/>
                                      </p:to>
                                    </p:set>
                                    <p:anim calcmode="lin" valueType="num">
                                      <p:cBhvr>
                                        <p:cTn id="7" dur="1000" fill="hold"/>
                                        <p:tgtEl>
                                          <p:spTgt spid="7333"/>
                                        </p:tgtEl>
                                        <p:attrNameLst>
                                          <p:attrName>ppt_x</p:attrName>
                                        </p:attrNameLst>
                                      </p:cBhvr>
                                      <p:tavLst>
                                        <p:tav tm="0">
                                          <p:val>
                                            <p:strVal val="#ppt_x-.2"/>
                                          </p:val>
                                        </p:tav>
                                        <p:tav tm="100000">
                                          <p:val>
                                            <p:strVal val="#ppt_x"/>
                                          </p:val>
                                        </p:tav>
                                      </p:tavLst>
                                    </p:anim>
                                    <p:anim calcmode="lin" valueType="num">
                                      <p:cBhvr>
                                        <p:cTn id="8" dur="1000" fill="hold"/>
                                        <p:tgtEl>
                                          <p:spTgt spid="7333"/>
                                        </p:tgtEl>
                                        <p:attrNameLst>
                                          <p:attrName>ppt_y</p:attrName>
                                        </p:attrNameLst>
                                      </p:cBhvr>
                                      <p:tavLst>
                                        <p:tav tm="0">
                                          <p:val>
                                            <p:strVal val="#ppt_y"/>
                                          </p:val>
                                        </p:tav>
                                        <p:tav tm="100000">
                                          <p:val>
                                            <p:strVal val="#ppt_y"/>
                                          </p:val>
                                        </p:tav>
                                      </p:tavLst>
                                    </p:anim>
                                    <p:animEffect transition="in" filter="wipe(right)" prLst="gradientSize: 0.1">
                                      <p:cBhvr>
                                        <p:cTn id="9" dur="1000"/>
                                        <p:tgtEl>
                                          <p:spTgt spid="733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7332"/>
                                        </p:tgtEl>
                                        <p:attrNameLst>
                                          <p:attrName>style.visibility</p:attrName>
                                        </p:attrNameLst>
                                      </p:cBhvr>
                                      <p:to>
                                        <p:strVal val="visible"/>
                                      </p:to>
                                    </p:set>
                                    <p:animEffect transition="in" filter="checkerboard(across)">
                                      <p:cBhvr>
                                        <p:cTn id="14" dur="500"/>
                                        <p:tgtEl>
                                          <p:spTgt spid="7332"/>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 presetClass="entr" presetSubtype="10" fill="hold" nodeType="clickEffect">
                                  <p:stCondLst>
                                    <p:cond delay="0"/>
                                  </p:stCondLst>
                                  <p:childTnLst>
                                    <p:set>
                                      <p:cBhvr>
                                        <p:cTn id="18" dur="1" fill="hold">
                                          <p:stCondLst>
                                            <p:cond delay="0"/>
                                          </p:stCondLst>
                                        </p:cTn>
                                        <p:tgtEl>
                                          <p:spTgt spid="7385"/>
                                        </p:tgtEl>
                                        <p:attrNameLst>
                                          <p:attrName>style.visibility</p:attrName>
                                        </p:attrNameLst>
                                      </p:cBhvr>
                                      <p:to>
                                        <p:strVal val="visible"/>
                                      </p:to>
                                    </p:set>
                                    <p:animEffect transition="in" filter="checkerboard(across)">
                                      <p:cBhvr>
                                        <p:cTn id="19" dur="500"/>
                                        <p:tgtEl>
                                          <p:spTgt spid="738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312"/>
                                        </p:tgtEl>
                                        <p:attrNameLst>
                                          <p:attrName>style.visibility</p:attrName>
                                        </p:attrNameLst>
                                      </p:cBhvr>
                                      <p:to>
                                        <p:strVal val="visible"/>
                                      </p:to>
                                    </p:set>
                                    <p:animEffect transition="in" filter="blinds(horizontal)">
                                      <p:cBhvr>
                                        <p:cTn id="22" dur="500"/>
                                        <p:tgtEl>
                                          <p:spTgt spid="73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7330"/>
                                        </p:tgtEl>
                                        <p:attrNameLst>
                                          <p:attrName>style.visibility</p:attrName>
                                        </p:attrNameLst>
                                      </p:cBhvr>
                                      <p:to>
                                        <p:strVal val="visible"/>
                                      </p:to>
                                    </p:set>
                                    <p:animEffect transition="in" filter="blinds(horizontal)">
                                      <p:cBhvr>
                                        <p:cTn id="27" dur="500"/>
                                        <p:tgtEl>
                                          <p:spTgt spid="7330"/>
                                        </p:tgtEl>
                                      </p:cBhvr>
                                    </p:animEffect>
                                  </p:childTnLst>
                                </p:cTn>
                              </p:par>
                              <p:par>
                                <p:cTn id="28" presetID="5" presetClass="entr" presetSubtype="10" fill="hold" nodeType="withEffect">
                                  <p:stCondLst>
                                    <p:cond delay="0"/>
                                  </p:stCondLst>
                                  <p:childTnLst>
                                    <p:set>
                                      <p:cBhvr>
                                        <p:cTn id="29" dur="1" fill="hold">
                                          <p:stCondLst>
                                            <p:cond delay="0"/>
                                          </p:stCondLst>
                                        </p:cTn>
                                        <p:tgtEl>
                                          <p:spTgt spid="7370"/>
                                        </p:tgtEl>
                                        <p:attrNameLst>
                                          <p:attrName>style.visibility</p:attrName>
                                        </p:attrNameLst>
                                      </p:cBhvr>
                                      <p:to>
                                        <p:strVal val="visible"/>
                                      </p:to>
                                    </p:set>
                                    <p:animEffect transition="in" filter="checkerboard(across)">
                                      <p:cBhvr>
                                        <p:cTn id="30" dur="500"/>
                                        <p:tgtEl>
                                          <p:spTgt spid="7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12" grpId="0"/>
      <p:bldP spid="733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a:extLst>
              <a:ext uri="{FF2B5EF4-FFF2-40B4-BE49-F238E27FC236}">
                <a16:creationId xmlns:a16="http://schemas.microsoft.com/office/drawing/2014/main" id="{08FD4E65-ACC8-416B-880E-C58E4F763CE8}"/>
              </a:ext>
            </a:extLst>
          </p:cNvPr>
          <p:cNvSpPr txBox="1">
            <a:spLocks noChangeArrowheads="1"/>
          </p:cNvSpPr>
          <p:nvPr/>
        </p:nvSpPr>
        <p:spPr bwMode="auto">
          <a:xfrm>
            <a:off x="304800" y="178435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Find the least common multiple for each pair.</a:t>
            </a:r>
            <a:endParaRPr lang="en-US" altLang="en-US">
              <a:latin typeface="Times" panose="02020603050405020304" pitchFamily="18" charset="0"/>
            </a:endParaRPr>
          </a:p>
        </p:txBody>
      </p:sp>
      <p:sp>
        <p:nvSpPr>
          <p:cNvPr id="24579" name="Text Box 3">
            <a:extLst>
              <a:ext uri="{FF2B5EF4-FFF2-40B4-BE49-F238E27FC236}">
                <a16:creationId xmlns:a16="http://schemas.microsoft.com/office/drawing/2014/main" id="{9CC27540-5AD3-4559-8394-FB75A0CC301D}"/>
              </a:ext>
            </a:extLst>
          </p:cNvPr>
          <p:cNvSpPr txBox="1">
            <a:spLocks noChangeArrowheads="1"/>
          </p:cNvSpPr>
          <p:nvPr/>
        </p:nvSpPr>
        <p:spPr bwMode="auto">
          <a:xfrm>
            <a:off x="0" y="9906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2: Finding the Least Common Multiple of Polynomials</a:t>
            </a:r>
            <a:endParaRPr lang="en-US" altLang="en-US" sz="2600">
              <a:solidFill>
                <a:schemeClr val="accent2"/>
              </a:solidFill>
              <a:latin typeface="Arial Black" panose="020B0A04020102020204" pitchFamily="34" charset="0"/>
            </a:endParaRPr>
          </a:p>
        </p:txBody>
      </p:sp>
      <p:graphicFrame>
        <p:nvGraphicFramePr>
          <p:cNvPr id="24580" name="Object 23">
            <a:extLst>
              <a:ext uri="{FF2B5EF4-FFF2-40B4-BE49-F238E27FC236}">
                <a16:creationId xmlns:a16="http://schemas.microsoft.com/office/drawing/2014/main" id="{D3FF0A47-CA70-4D68-B37B-DE471BFA6C33}"/>
              </a:ext>
            </a:extLst>
          </p:cNvPr>
          <p:cNvGraphicFramePr>
            <a:graphicFrameLocks noChangeAspect="1"/>
          </p:cNvGraphicFramePr>
          <p:nvPr/>
        </p:nvGraphicFramePr>
        <p:xfrm>
          <a:off x="2432050" y="1471613"/>
          <a:ext cx="165100" cy="279400"/>
        </p:xfrm>
        <a:graphic>
          <a:graphicData uri="http://schemas.openxmlformats.org/presentationml/2006/ole">
            <mc:AlternateContent xmlns:mc="http://schemas.openxmlformats.org/markup-compatibility/2006">
              <mc:Choice xmlns:v="urn:schemas-microsoft-com:vml" Requires="v">
                <p:oleObj spid="_x0000_s24592" name="Equation" r:id="rId4" imgW="165028" imgH="279279" progId="Equation.DSMT4">
                  <p:embed/>
                </p:oleObj>
              </mc:Choice>
              <mc:Fallback>
                <p:oleObj name="Equation" r:id="rId4"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47161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4581" name="Object 25">
            <a:extLst>
              <a:ext uri="{FF2B5EF4-FFF2-40B4-BE49-F238E27FC236}">
                <a16:creationId xmlns:a16="http://schemas.microsoft.com/office/drawing/2014/main" id="{3C826079-6527-424F-97CA-CC167E598842}"/>
              </a:ext>
            </a:extLst>
          </p:cNvPr>
          <p:cNvGraphicFramePr>
            <a:graphicFrameLocks noChangeAspect="1"/>
          </p:cNvGraphicFramePr>
          <p:nvPr/>
        </p:nvGraphicFramePr>
        <p:xfrm>
          <a:off x="2057400" y="1466850"/>
          <a:ext cx="914400" cy="288925"/>
        </p:xfrm>
        <a:graphic>
          <a:graphicData uri="http://schemas.openxmlformats.org/presentationml/2006/ole">
            <mc:AlternateContent xmlns:mc="http://schemas.openxmlformats.org/markup-compatibility/2006">
              <mc:Choice xmlns:v="urn:schemas-microsoft-com:vml" Requires="v">
                <p:oleObj spid="_x0000_s24593" name="Equation" r:id="rId6" imgW="446992" imgH="756448" progId="Equation.DSMT4">
                  <p:embed/>
                </p:oleObj>
              </mc:Choice>
              <mc:Fallback>
                <p:oleObj name="Equation" r:id="rId6" imgW="446992" imgH="756448" progId="Equation.DSMT4">
                  <p:embed/>
                  <p:pic>
                    <p:nvPicPr>
                      <p:cNvPr id="0" name="Object 2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57400" y="146685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4582" name="Text Box 59">
            <a:extLst>
              <a:ext uri="{FF2B5EF4-FFF2-40B4-BE49-F238E27FC236}">
                <a16:creationId xmlns:a16="http://schemas.microsoft.com/office/drawing/2014/main" id="{1AF04875-2A23-4AFB-A3EB-BC55489B81C2}"/>
              </a:ext>
            </a:extLst>
          </p:cNvPr>
          <p:cNvSpPr txBox="1">
            <a:spLocks noChangeArrowheads="1"/>
          </p:cNvSpPr>
          <p:nvPr/>
        </p:nvSpPr>
        <p:spPr bwMode="auto">
          <a:xfrm>
            <a:off x="365125" y="2349500"/>
            <a:ext cx="32940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A. 4</a:t>
            </a:r>
            <a:r>
              <a:rPr lang="en-US" altLang="en-US" b="1" i="1"/>
              <a:t>x</a:t>
            </a:r>
            <a:r>
              <a:rPr lang="en-US" altLang="en-US" b="1" baseline="30000"/>
              <a:t>2</a:t>
            </a:r>
            <a:r>
              <a:rPr lang="en-US" altLang="en-US" b="1" i="1"/>
              <a:t>y</a:t>
            </a:r>
            <a:r>
              <a:rPr lang="en-US" altLang="en-US" b="1" baseline="30000"/>
              <a:t>3</a:t>
            </a:r>
            <a:r>
              <a:rPr lang="en-US" altLang="en-US" b="1"/>
              <a:t> and 6</a:t>
            </a:r>
            <a:r>
              <a:rPr lang="en-US" altLang="en-US" b="1" i="1"/>
              <a:t>x</a:t>
            </a:r>
            <a:r>
              <a:rPr lang="en-US" altLang="en-US" b="1" baseline="30000"/>
              <a:t>4</a:t>
            </a:r>
            <a:r>
              <a:rPr lang="en-US" altLang="en-US" b="1" i="1"/>
              <a:t>y</a:t>
            </a:r>
            <a:r>
              <a:rPr lang="en-US" altLang="en-US" b="1" baseline="30000"/>
              <a:t>5</a:t>
            </a:r>
            <a:endParaRPr lang="en-US" altLang="en-US" b="1"/>
          </a:p>
        </p:txBody>
      </p:sp>
      <p:sp>
        <p:nvSpPr>
          <p:cNvPr id="30780" name="Text Box 60">
            <a:extLst>
              <a:ext uri="{FF2B5EF4-FFF2-40B4-BE49-F238E27FC236}">
                <a16:creationId xmlns:a16="http://schemas.microsoft.com/office/drawing/2014/main" id="{84C09580-F1A6-4FA9-A1A3-3F6FA6B1BF7C}"/>
              </a:ext>
            </a:extLst>
          </p:cNvPr>
          <p:cNvSpPr txBox="1">
            <a:spLocks noChangeArrowheads="1"/>
          </p:cNvSpPr>
          <p:nvPr/>
        </p:nvSpPr>
        <p:spPr bwMode="auto">
          <a:xfrm>
            <a:off x="814388" y="2854325"/>
            <a:ext cx="353218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4</a:t>
            </a:r>
            <a:r>
              <a:rPr lang="en-US" altLang="en-US" i="1"/>
              <a:t>x</a:t>
            </a:r>
            <a:r>
              <a:rPr lang="en-US" altLang="en-US" baseline="30000"/>
              <a:t>2</a:t>
            </a:r>
            <a:r>
              <a:rPr lang="en-US" altLang="en-US" i="1"/>
              <a:t>y</a:t>
            </a:r>
            <a:r>
              <a:rPr lang="en-US" altLang="en-US" baseline="30000"/>
              <a:t>3</a:t>
            </a:r>
            <a:r>
              <a:rPr lang="en-US" altLang="en-US"/>
              <a:t> = </a:t>
            </a:r>
            <a:r>
              <a:rPr lang="en-US" altLang="en-US">
                <a:solidFill>
                  <a:srgbClr val="FF0000"/>
                </a:solidFill>
              </a:rPr>
              <a:t>2</a:t>
            </a:r>
            <a:r>
              <a:rPr lang="en-US" altLang="en-US"/>
              <a:t> </a:t>
            </a:r>
            <a:r>
              <a:rPr lang="en-US" altLang="en-US">
                <a:sym typeface="Symbol" panose="05050102010706020507" pitchFamily="18" charset="2"/>
              </a:rPr>
              <a:t> </a:t>
            </a:r>
            <a:r>
              <a:rPr lang="en-US" altLang="en-US">
                <a:solidFill>
                  <a:srgbClr val="FF0000"/>
                </a:solidFill>
              </a:rPr>
              <a:t>2</a:t>
            </a:r>
            <a:r>
              <a:rPr lang="en-US" altLang="en-US"/>
              <a:t> </a:t>
            </a:r>
            <a:r>
              <a:rPr lang="en-US" altLang="en-US">
                <a:sym typeface="Symbol" panose="05050102010706020507" pitchFamily="18" charset="2"/>
              </a:rPr>
              <a:t> </a:t>
            </a:r>
            <a:r>
              <a:rPr lang="en-US" altLang="en-US" i="1">
                <a:sym typeface="Symbol" panose="05050102010706020507" pitchFamily="18" charset="2"/>
              </a:rPr>
              <a:t>x</a:t>
            </a:r>
            <a:r>
              <a:rPr lang="en-US" altLang="en-US" baseline="30000">
                <a:sym typeface="Symbol" panose="05050102010706020507" pitchFamily="18" charset="2"/>
              </a:rPr>
              <a:t>2</a:t>
            </a:r>
            <a:r>
              <a:rPr lang="en-US" altLang="en-US">
                <a:sym typeface="Symbol" panose="05050102010706020507" pitchFamily="18" charset="2"/>
              </a:rPr>
              <a:t>  </a:t>
            </a:r>
            <a:r>
              <a:rPr lang="en-US" altLang="en-US" i="1">
                <a:sym typeface="Symbol" panose="05050102010706020507" pitchFamily="18" charset="2"/>
              </a:rPr>
              <a:t>y</a:t>
            </a:r>
            <a:r>
              <a:rPr lang="en-US" altLang="en-US" baseline="30000">
                <a:sym typeface="Symbol" panose="05050102010706020507" pitchFamily="18" charset="2"/>
              </a:rPr>
              <a:t>3</a:t>
            </a:r>
            <a:endParaRPr lang="en-US" altLang="en-US">
              <a:sym typeface="Symbol" panose="05050102010706020507" pitchFamily="18" charset="2"/>
            </a:endParaRPr>
          </a:p>
        </p:txBody>
      </p:sp>
      <p:sp>
        <p:nvSpPr>
          <p:cNvPr id="30781" name="Text Box 61">
            <a:extLst>
              <a:ext uri="{FF2B5EF4-FFF2-40B4-BE49-F238E27FC236}">
                <a16:creationId xmlns:a16="http://schemas.microsoft.com/office/drawing/2014/main" id="{59C32764-57F2-49ED-809B-E7EF2FCF4196}"/>
              </a:ext>
            </a:extLst>
          </p:cNvPr>
          <p:cNvSpPr txBox="1">
            <a:spLocks noChangeArrowheads="1"/>
          </p:cNvSpPr>
          <p:nvPr/>
        </p:nvSpPr>
        <p:spPr bwMode="auto">
          <a:xfrm>
            <a:off x="800100" y="3387725"/>
            <a:ext cx="36036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6</a:t>
            </a:r>
            <a:r>
              <a:rPr lang="en-US" altLang="en-US" i="1"/>
              <a:t>x</a:t>
            </a:r>
            <a:r>
              <a:rPr lang="en-US" altLang="en-US" baseline="30000"/>
              <a:t>4</a:t>
            </a:r>
            <a:r>
              <a:rPr lang="en-US" altLang="en-US" i="1"/>
              <a:t>y</a:t>
            </a:r>
            <a:r>
              <a:rPr lang="en-US" altLang="en-US" baseline="30000"/>
              <a:t>5 </a:t>
            </a:r>
            <a:r>
              <a:rPr lang="en-US" altLang="en-US"/>
              <a:t>= </a:t>
            </a:r>
            <a:r>
              <a:rPr lang="en-US" altLang="en-US">
                <a:solidFill>
                  <a:srgbClr val="3333FF"/>
                </a:solidFill>
              </a:rPr>
              <a:t>3</a:t>
            </a:r>
            <a:r>
              <a:rPr lang="en-US" altLang="en-US"/>
              <a:t> </a:t>
            </a:r>
            <a:r>
              <a:rPr lang="en-US" altLang="en-US">
                <a:sym typeface="Symbol" panose="05050102010706020507" pitchFamily="18" charset="2"/>
              </a:rPr>
              <a:t> </a:t>
            </a:r>
            <a:r>
              <a:rPr lang="en-US" altLang="en-US"/>
              <a:t>2 </a:t>
            </a:r>
            <a:r>
              <a:rPr lang="en-US" altLang="en-US">
                <a:sym typeface="Symbol" panose="05050102010706020507" pitchFamily="18" charset="2"/>
              </a:rPr>
              <a:t> </a:t>
            </a:r>
            <a:r>
              <a:rPr lang="en-US" altLang="en-US" i="1">
                <a:solidFill>
                  <a:srgbClr val="00FF00"/>
                </a:solidFill>
                <a:sym typeface="Symbol" panose="05050102010706020507" pitchFamily="18" charset="2"/>
              </a:rPr>
              <a:t>x</a:t>
            </a:r>
            <a:r>
              <a:rPr lang="en-US" altLang="en-US" baseline="30000">
                <a:solidFill>
                  <a:srgbClr val="00FF00"/>
                </a:solidFill>
                <a:sym typeface="Symbol" panose="05050102010706020507" pitchFamily="18" charset="2"/>
              </a:rPr>
              <a:t>4</a:t>
            </a:r>
            <a:r>
              <a:rPr lang="en-US" altLang="en-US">
                <a:sym typeface="Symbol" panose="05050102010706020507" pitchFamily="18" charset="2"/>
              </a:rPr>
              <a:t>  </a:t>
            </a:r>
            <a:r>
              <a:rPr lang="en-US" altLang="en-US" i="1">
                <a:solidFill>
                  <a:srgbClr val="CC0099"/>
                </a:solidFill>
                <a:sym typeface="Symbol" panose="05050102010706020507" pitchFamily="18" charset="2"/>
              </a:rPr>
              <a:t>y</a:t>
            </a:r>
            <a:r>
              <a:rPr lang="en-US" altLang="en-US" baseline="30000">
                <a:solidFill>
                  <a:srgbClr val="CC0099"/>
                </a:solidFill>
                <a:sym typeface="Symbol" panose="05050102010706020507" pitchFamily="18" charset="2"/>
              </a:rPr>
              <a:t>5</a:t>
            </a:r>
            <a:r>
              <a:rPr lang="en-US" altLang="en-US">
                <a:solidFill>
                  <a:srgbClr val="CC0099"/>
                </a:solidFill>
              </a:rPr>
              <a:t> </a:t>
            </a:r>
          </a:p>
        </p:txBody>
      </p:sp>
      <p:sp>
        <p:nvSpPr>
          <p:cNvPr id="30782" name="Text Box 62">
            <a:extLst>
              <a:ext uri="{FF2B5EF4-FFF2-40B4-BE49-F238E27FC236}">
                <a16:creationId xmlns:a16="http://schemas.microsoft.com/office/drawing/2014/main" id="{334A55EA-E780-488A-9951-CF92E43C2CB7}"/>
              </a:ext>
            </a:extLst>
          </p:cNvPr>
          <p:cNvSpPr txBox="1">
            <a:spLocks noChangeArrowheads="1"/>
          </p:cNvSpPr>
          <p:nvPr/>
        </p:nvSpPr>
        <p:spPr bwMode="auto">
          <a:xfrm>
            <a:off x="822325" y="3921125"/>
            <a:ext cx="64404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LCM is </a:t>
            </a:r>
            <a:r>
              <a:rPr lang="en-US" altLang="en-US">
                <a:solidFill>
                  <a:srgbClr val="FF0000"/>
                </a:solidFill>
              </a:rPr>
              <a:t>2</a:t>
            </a:r>
            <a:r>
              <a:rPr lang="en-US" altLang="en-US"/>
              <a:t> </a:t>
            </a:r>
            <a:r>
              <a:rPr lang="en-US" altLang="en-US">
                <a:sym typeface="Symbol" panose="05050102010706020507" pitchFamily="18" charset="2"/>
              </a:rPr>
              <a:t> </a:t>
            </a:r>
            <a:r>
              <a:rPr lang="en-US" altLang="en-US">
                <a:solidFill>
                  <a:srgbClr val="FF0000"/>
                </a:solidFill>
              </a:rPr>
              <a:t>2</a:t>
            </a:r>
            <a:r>
              <a:rPr lang="en-US" altLang="en-US"/>
              <a:t> </a:t>
            </a:r>
            <a:r>
              <a:rPr lang="en-US" altLang="en-US">
                <a:sym typeface="Symbol" panose="05050102010706020507" pitchFamily="18" charset="2"/>
              </a:rPr>
              <a:t></a:t>
            </a:r>
            <a:r>
              <a:rPr lang="en-US" altLang="en-US"/>
              <a:t> </a:t>
            </a:r>
            <a:r>
              <a:rPr lang="en-US" altLang="en-US">
                <a:solidFill>
                  <a:srgbClr val="3333FF"/>
                </a:solidFill>
              </a:rPr>
              <a:t>3</a:t>
            </a:r>
            <a:r>
              <a:rPr lang="en-US" altLang="en-US"/>
              <a:t> </a:t>
            </a:r>
            <a:r>
              <a:rPr lang="en-US" altLang="en-US">
                <a:sym typeface="Symbol" panose="05050102010706020507" pitchFamily="18" charset="2"/>
              </a:rPr>
              <a:t> </a:t>
            </a:r>
            <a:r>
              <a:rPr lang="en-US" altLang="en-US" i="1">
                <a:solidFill>
                  <a:srgbClr val="00FF00"/>
                </a:solidFill>
                <a:sym typeface="Symbol" panose="05050102010706020507" pitchFamily="18" charset="2"/>
              </a:rPr>
              <a:t>x</a:t>
            </a:r>
            <a:r>
              <a:rPr lang="en-US" altLang="en-US" baseline="30000">
                <a:solidFill>
                  <a:srgbClr val="00FF00"/>
                </a:solidFill>
                <a:sym typeface="Symbol" panose="05050102010706020507" pitchFamily="18" charset="2"/>
              </a:rPr>
              <a:t>4</a:t>
            </a:r>
            <a:r>
              <a:rPr lang="en-US" altLang="en-US">
                <a:sym typeface="Symbol" panose="05050102010706020507" pitchFamily="18" charset="2"/>
              </a:rPr>
              <a:t>  </a:t>
            </a:r>
            <a:r>
              <a:rPr lang="en-US" altLang="en-US" i="1">
                <a:solidFill>
                  <a:srgbClr val="CC0099"/>
                </a:solidFill>
                <a:sym typeface="Symbol" panose="05050102010706020507" pitchFamily="18" charset="2"/>
              </a:rPr>
              <a:t>y</a:t>
            </a:r>
            <a:r>
              <a:rPr lang="en-US" altLang="en-US" baseline="30000">
                <a:solidFill>
                  <a:srgbClr val="CC0099"/>
                </a:solidFill>
                <a:sym typeface="Symbol" panose="05050102010706020507" pitchFamily="18" charset="2"/>
              </a:rPr>
              <a:t>5</a:t>
            </a:r>
            <a:r>
              <a:rPr lang="en-US" altLang="en-US">
                <a:sym typeface="Symbol" panose="05050102010706020507" pitchFamily="18" charset="2"/>
              </a:rPr>
              <a:t>, or 12</a:t>
            </a:r>
            <a:r>
              <a:rPr lang="en-US" altLang="en-US" i="1">
                <a:sym typeface="Symbol" panose="05050102010706020507" pitchFamily="18" charset="2"/>
              </a:rPr>
              <a:t>x</a:t>
            </a:r>
            <a:r>
              <a:rPr lang="en-US" altLang="en-US" baseline="30000">
                <a:sym typeface="Symbol" panose="05050102010706020507" pitchFamily="18" charset="2"/>
              </a:rPr>
              <a:t>4</a:t>
            </a:r>
            <a:r>
              <a:rPr lang="en-US" altLang="en-US" i="1">
                <a:sym typeface="Symbol" panose="05050102010706020507" pitchFamily="18" charset="2"/>
              </a:rPr>
              <a:t>y</a:t>
            </a:r>
            <a:r>
              <a:rPr lang="en-US" altLang="en-US" baseline="30000">
                <a:sym typeface="Symbol" panose="05050102010706020507" pitchFamily="18" charset="2"/>
              </a:rPr>
              <a:t>5</a:t>
            </a:r>
            <a:r>
              <a:rPr lang="en-US" altLang="en-US">
                <a:sym typeface="Symbol" panose="05050102010706020507" pitchFamily="18" charset="2"/>
              </a:rPr>
              <a:t>.</a:t>
            </a:r>
            <a:r>
              <a:rPr lang="en-US" altLang="en-US"/>
              <a:t> </a:t>
            </a:r>
          </a:p>
        </p:txBody>
      </p:sp>
      <p:sp>
        <p:nvSpPr>
          <p:cNvPr id="24586" name="Text Box 63">
            <a:extLst>
              <a:ext uri="{FF2B5EF4-FFF2-40B4-BE49-F238E27FC236}">
                <a16:creationId xmlns:a16="http://schemas.microsoft.com/office/drawing/2014/main" id="{976E51E0-3BCC-4E08-BD0C-AB1A3581CFA3}"/>
              </a:ext>
            </a:extLst>
          </p:cNvPr>
          <p:cNvSpPr txBox="1">
            <a:spLocks noChangeArrowheads="1"/>
          </p:cNvSpPr>
          <p:nvPr/>
        </p:nvSpPr>
        <p:spPr bwMode="auto">
          <a:xfrm>
            <a:off x="368300" y="4451350"/>
            <a:ext cx="49704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B. </a:t>
            </a:r>
            <a:r>
              <a:rPr lang="en-US" altLang="en-US" b="1" i="1"/>
              <a:t>x</a:t>
            </a:r>
            <a:r>
              <a:rPr lang="en-US" altLang="en-US" b="1" baseline="30000"/>
              <a:t>2 </a:t>
            </a:r>
            <a:r>
              <a:rPr lang="en-US" altLang="en-US" b="1"/>
              <a:t>– 2</a:t>
            </a:r>
            <a:r>
              <a:rPr lang="en-US" altLang="en-US" b="1" i="1"/>
              <a:t>x </a:t>
            </a:r>
            <a:r>
              <a:rPr lang="en-US" altLang="en-US" b="1"/>
              <a:t>– 3 and </a:t>
            </a:r>
            <a:r>
              <a:rPr lang="en-US" altLang="en-US" b="1" i="1"/>
              <a:t>x</a:t>
            </a:r>
            <a:r>
              <a:rPr lang="en-US" altLang="en-US" b="1" baseline="30000"/>
              <a:t>2 </a:t>
            </a:r>
            <a:r>
              <a:rPr lang="en-US" altLang="en-US" b="1"/>
              <a:t>– </a:t>
            </a:r>
            <a:r>
              <a:rPr lang="en-US" altLang="en-US" b="1" i="1"/>
              <a:t>x </a:t>
            </a:r>
            <a:r>
              <a:rPr lang="en-US" altLang="en-US" b="1"/>
              <a:t>– 6 </a:t>
            </a:r>
          </a:p>
        </p:txBody>
      </p:sp>
      <p:sp>
        <p:nvSpPr>
          <p:cNvPr id="30784" name="Text Box 64">
            <a:extLst>
              <a:ext uri="{FF2B5EF4-FFF2-40B4-BE49-F238E27FC236}">
                <a16:creationId xmlns:a16="http://schemas.microsoft.com/office/drawing/2014/main" id="{563D8109-ADD5-4EFB-AE7A-58004F9370A6}"/>
              </a:ext>
            </a:extLst>
          </p:cNvPr>
          <p:cNvSpPr txBox="1">
            <a:spLocks noChangeArrowheads="1"/>
          </p:cNvSpPr>
          <p:nvPr/>
        </p:nvSpPr>
        <p:spPr bwMode="auto">
          <a:xfrm>
            <a:off x="817563" y="4953000"/>
            <a:ext cx="44862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 </a:t>
            </a:r>
            <a:r>
              <a:rPr lang="en-US" altLang="en-US"/>
              <a:t>– 2</a:t>
            </a:r>
            <a:r>
              <a:rPr lang="en-US" altLang="en-US" i="1"/>
              <a:t>x </a:t>
            </a:r>
            <a:r>
              <a:rPr lang="en-US" altLang="en-US"/>
              <a:t>– 3 = </a:t>
            </a:r>
            <a:r>
              <a:rPr lang="en-US" altLang="en-US">
                <a:solidFill>
                  <a:srgbClr val="FF0000"/>
                </a:solidFill>
              </a:rPr>
              <a:t>(</a:t>
            </a:r>
            <a:r>
              <a:rPr lang="en-US" altLang="en-US" i="1">
                <a:solidFill>
                  <a:srgbClr val="FF0000"/>
                </a:solidFill>
              </a:rPr>
              <a:t>x</a:t>
            </a:r>
            <a:r>
              <a:rPr lang="en-US" altLang="en-US">
                <a:solidFill>
                  <a:srgbClr val="FF0000"/>
                </a:solidFill>
              </a:rPr>
              <a:t> – 3)</a:t>
            </a:r>
            <a:r>
              <a:rPr lang="en-US" altLang="en-US">
                <a:solidFill>
                  <a:srgbClr val="3333FF"/>
                </a:solidFill>
              </a:rPr>
              <a:t>(</a:t>
            </a:r>
            <a:r>
              <a:rPr lang="en-US" altLang="en-US" i="1">
                <a:solidFill>
                  <a:srgbClr val="3333FF"/>
                </a:solidFill>
              </a:rPr>
              <a:t>x</a:t>
            </a:r>
            <a:r>
              <a:rPr lang="en-US" altLang="en-US">
                <a:solidFill>
                  <a:srgbClr val="3333FF"/>
                </a:solidFill>
              </a:rPr>
              <a:t> + 1)</a:t>
            </a:r>
            <a:endParaRPr lang="en-US" altLang="en-US">
              <a:solidFill>
                <a:srgbClr val="FF0000"/>
              </a:solidFill>
            </a:endParaRPr>
          </a:p>
        </p:txBody>
      </p:sp>
      <p:sp>
        <p:nvSpPr>
          <p:cNvPr id="30785" name="Text Box 65">
            <a:extLst>
              <a:ext uri="{FF2B5EF4-FFF2-40B4-BE49-F238E27FC236}">
                <a16:creationId xmlns:a16="http://schemas.microsoft.com/office/drawing/2014/main" id="{8861F92A-4817-4DE4-BD5C-327A255E62B5}"/>
              </a:ext>
            </a:extLst>
          </p:cNvPr>
          <p:cNvSpPr txBox="1">
            <a:spLocks noChangeArrowheads="1"/>
          </p:cNvSpPr>
          <p:nvPr/>
        </p:nvSpPr>
        <p:spPr bwMode="auto">
          <a:xfrm>
            <a:off x="803275" y="5486400"/>
            <a:ext cx="42894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 </a:t>
            </a:r>
            <a:r>
              <a:rPr lang="en-US" altLang="en-US"/>
              <a:t>– </a:t>
            </a:r>
            <a:r>
              <a:rPr lang="en-US" altLang="en-US" i="1"/>
              <a:t>x </a:t>
            </a:r>
            <a:r>
              <a:rPr lang="en-US" altLang="en-US"/>
              <a:t>– 6</a:t>
            </a:r>
            <a:r>
              <a:rPr lang="en-US" altLang="en-US" b="1"/>
              <a:t> </a:t>
            </a:r>
            <a:r>
              <a:rPr lang="en-US" altLang="en-US"/>
              <a:t>= (</a:t>
            </a:r>
            <a:r>
              <a:rPr lang="en-US" altLang="en-US" i="1"/>
              <a:t>x</a:t>
            </a:r>
            <a:r>
              <a:rPr lang="en-US" altLang="en-US"/>
              <a:t> – 3)</a:t>
            </a:r>
            <a:r>
              <a:rPr lang="en-US" altLang="en-US">
                <a:solidFill>
                  <a:srgbClr val="00FF00"/>
                </a:solidFill>
              </a:rPr>
              <a:t>(</a:t>
            </a:r>
            <a:r>
              <a:rPr lang="en-US" altLang="en-US" i="1">
                <a:solidFill>
                  <a:srgbClr val="00FF00"/>
                </a:solidFill>
              </a:rPr>
              <a:t>x</a:t>
            </a:r>
            <a:r>
              <a:rPr lang="en-US" altLang="en-US">
                <a:solidFill>
                  <a:srgbClr val="00FF00"/>
                </a:solidFill>
              </a:rPr>
              <a:t> + 2)</a:t>
            </a:r>
          </a:p>
        </p:txBody>
      </p:sp>
      <p:sp>
        <p:nvSpPr>
          <p:cNvPr id="30786" name="Text Box 66">
            <a:extLst>
              <a:ext uri="{FF2B5EF4-FFF2-40B4-BE49-F238E27FC236}">
                <a16:creationId xmlns:a16="http://schemas.microsoft.com/office/drawing/2014/main" id="{D8C80CA0-BC1D-4747-BA38-E647C6EE3027}"/>
              </a:ext>
            </a:extLst>
          </p:cNvPr>
          <p:cNvSpPr txBox="1">
            <a:spLocks noChangeArrowheads="1"/>
          </p:cNvSpPr>
          <p:nvPr/>
        </p:nvSpPr>
        <p:spPr bwMode="auto">
          <a:xfrm>
            <a:off x="825500" y="6019800"/>
            <a:ext cx="54641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LCM is (</a:t>
            </a:r>
            <a:r>
              <a:rPr lang="en-US" altLang="en-US" i="1"/>
              <a:t>x</a:t>
            </a:r>
            <a:r>
              <a:rPr lang="en-US" altLang="en-US"/>
              <a:t> – 3)(</a:t>
            </a:r>
            <a:r>
              <a:rPr lang="en-US" altLang="en-US" i="1"/>
              <a:t>x</a:t>
            </a:r>
            <a:r>
              <a:rPr lang="en-US" altLang="en-US"/>
              <a:t> + 1)(</a:t>
            </a:r>
            <a:r>
              <a:rPr lang="en-US" altLang="en-US" i="1"/>
              <a:t>x</a:t>
            </a:r>
            <a:r>
              <a:rPr lang="en-US" altLang="en-US"/>
              <a:t> + 2)</a:t>
            </a:r>
            <a:r>
              <a:rPr lang="en-US" altLang="en-US">
                <a:sym typeface="Symbol" panose="05050102010706020507" pitchFamily="18" charset="2"/>
              </a:rPr>
              <a:t>.</a:t>
            </a:r>
            <a:r>
              <a:rPr lang="en-US" altLang="en-US"/>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0780"/>
                                        </p:tgtEl>
                                        <p:attrNameLst>
                                          <p:attrName>style.visibility</p:attrName>
                                        </p:attrNameLst>
                                      </p:cBhvr>
                                      <p:to>
                                        <p:strVal val="visible"/>
                                      </p:to>
                                    </p:set>
                                    <p:anim calcmode="lin" valueType="num">
                                      <p:cBhvr>
                                        <p:cTn id="7" dur="1000" fill="hold"/>
                                        <p:tgtEl>
                                          <p:spTgt spid="30780"/>
                                        </p:tgtEl>
                                        <p:attrNameLst>
                                          <p:attrName>ppt_x</p:attrName>
                                        </p:attrNameLst>
                                      </p:cBhvr>
                                      <p:tavLst>
                                        <p:tav tm="0">
                                          <p:val>
                                            <p:strVal val="#ppt_x-.2"/>
                                          </p:val>
                                        </p:tav>
                                        <p:tav tm="100000">
                                          <p:val>
                                            <p:strVal val="#ppt_x"/>
                                          </p:val>
                                        </p:tav>
                                      </p:tavLst>
                                    </p:anim>
                                    <p:anim calcmode="lin" valueType="num">
                                      <p:cBhvr>
                                        <p:cTn id="8" dur="1000" fill="hold"/>
                                        <p:tgtEl>
                                          <p:spTgt spid="30780"/>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8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0781"/>
                                        </p:tgtEl>
                                        <p:attrNameLst>
                                          <p:attrName>style.visibility</p:attrName>
                                        </p:attrNameLst>
                                      </p:cBhvr>
                                      <p:to>
                                        <p:strVal val="visible"/>
                                      </p:to>
                                    </p:set>
                                    <p:anim calcmode="lin" valueType="num">
                                      <p:cBhvr>
                                        <p:cTn id="14" dur="1000" fill="hold"/>
                                        <p:tgtEl>
                                          <p:spTgt spid="30781"/>
                                        </p:tgtEl>
                                        <p:attrNameLst>
                                          <p:attrName>ppt_x</p:attrName>
                                        </p:attrNameLst>
                                      </p:cBhvr>
                                      <p:tavLst>
                                        <p:tav tm="0">
                                          <p:val>
                                            <p:strVal val="#ppt_x-.2"/>
                                          </p:val>
                                        </p:tav>
                                        <p:tav tm="100000">
                                          <p:val>
                                            <p:strVal val="#ppt_x"/>
                                          </p:val>
                                        </p:tav>
                                      </p:tavLst>
                                    </p:anim>
                                    <p:anim calcmode="lin" valueType="num">
                                      <p:cBhvr>
                                        <p:cTn id="15" dur="1000" fill="hold"/>
                                        <p:tgtEl>
                                          <p:spTgt spid="30781"/>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0781"/>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7" presetClass="entr" presetSubtype="10" fill="hold" grpId="0" nodeType="clickEffect">
                                  <p:stCondLst>
                                    <p:cond delay="0"/>
                                  </p:stCondLst>
                                  <p:childTnLst>
                                    <p:set>
                                      <p:cBhvr>
                                        <p:cTn id="20" dur="1" fill="hold">
                                          <p:stCondLst>
                                            <p:cond delay="0"/>
                                          </p:stCondLst>
                                        </p:cTn>
                                        <p:tgtEl>
                                          <p:spTgt spid="30782"/>
                                        </p:tgtEl>
                                        <p:attrNameLst>
                                          <p:attrName>style.visibility</p:attrName>
                                        </p:attrNameLst>
                                      </p:cBhvr>
                                      <p:to>
                                        <p:strVal val="visible"/>
                                      </p:to>
                                    </p:set>
                                    <p:anim calcmode="lin" valueType="num">
                                      <p:cBhvr>
                                        <p:cTn id="21" dur="500" fill="hold"/>
                                        <p:tgtEl>
                                          <p:spTgt spid="30782"/>
                                        </p:tgtEl>
                                        <p:attrNameLst>
                                          <p:attrName>ppt_w</p:attrName>
                                        </p:attrNameLst>
                                      </p:cBhvr>
                                      <p:tavLst>
                                        <p:tav tm="0">
                                          <p:val>
                                            <p:fltVal val="0"/>
                                          </p:val>
                                        </p:tav>
                                        <p:tav tm="100000">
                                          <p:val>
                                            <p:strVal val="#ppt_w"/>
                                          </p:val>
                                        </p:tav>
                                      </p:tavLst>
                                    </p:anim>
                                    <p:anim calcmode="lin" valueType="num">
                                      <p:cBhvr>
                                        <p:cTn id="22" dur="500" fill="hold"/>
                                        <p:tgtEl>
                                          <p:spTgt spid="30782"/>
                                        </p:tgtEl>
                                        <p:attrNameLst>
                                          <p:attrName>ppt_h</p:attrName>
                                        </p:attrNameLst>
                                      </p:cBhvr>
                                      <p:tavLst>
                                        <p:tav tm="0">
                                          <p:val>
                                            <p:strVal val="#ppt_h"/>
                                          </p:val>
                                        </p:tav>
                                        <p:tav tm="100000">
                                          <p:val>
                                            <p:strVal val="#ppt_h"/>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9" presetClass="entr" presetSubtype="0" fill="hold" grpId="0" nodeType="clickEffect">
                                  <p:stCondLst>
                                    <p:cond delay="0"/>
                                  </p:stCondLst>
                                  <p:childTnLst>
                                    <p:set>
                                      <p:cBhvr>
                                        <p:cTn id="26" dur="1" fill="hold">
                                          <p:stCondLst>
                                            <p:cond delay="0"/>
                                          </p:stCondLst>
                                        </p:cTn>
                                        <p:tgtEl>
                                          <p:spTgt spid="30784"/>
                                        </p:tgtEl>
                                        <p:attrNameLst>
                                          <p:attrName>style.visibility</p:attrName>
                                        </p:attrNameLst>
                                      </p:cBhvr>
                                      <p:to>
                                        <p:strVal val="visible"/>
                                      </p:to>
                                    </p:set>
                                    <p:anim calcmode="lin" valueType="num">
                                      <p:cBhvr>
                                        <p:cTn id="27" dur="1000" fill="hold"/>
                                        <p:tgtEl>
                                          <p:spTgt spid="30784"/>
                                        </p:tgtEl>
                                        <p:attrNameLst>
                                          <p:attrName>ppt_x</p:attrName>
                                        </p:attrNameLst>
                                      </p:cBhvr>
                                      <p:tavLst>
                                        <p:tav tm="0">
                                          <p:val>
                                            <p:strVal val="#ppt_x-.2"/>
                                          </p:val>
                                        </p:tav>
                                        <p:tav tm="100000">
                                          <p:val>
                                            <p:strVal val="#ppt_x"/>
                                          </p:val>
                                        </p:tav>
                                      </p:tavLst>
                                    </p:anim>
                                    <p:anim calcmode="lin" valueType="num">
                                      <p:cBhvr>
                                        <p:cTn id="28" dur="1000" fill="hold"/>
                                        <p:tgtEl>
                                          <p:spTgt spid="30784"/>
                                        </p:tgtEl>
                                        <p:attrNameLst>
                                          <p:attrName>ppt_y</p:attrName>
                                        </p:attrNameLst>
                                      </p:cBhvr>
                                      <p:tavLst>
                                        <p:tav tm="0">
                                          <p:val>
                                            <p:strVal val="#ppt_y"/>
                                          </p:val>
                                        </p:tav>
                                        <p:tav tm="100000">
                                          <p:val>
                                            <p:strVal val="#ppt_y"/>
                                          </p:val>
                                        </p:tav>
                                      </p:tavLst>
                                    </p:anim>
                                    <p:animEffect transition="in" filter="wipe(right)" prLst="gradientSize: 0.1">
                                      <p:cBhvr>
                                        <p:cTn id="29" dur="1000"/>
                                        <p:tgtEl>
                                          <p:spTgt spid="30784"/>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29" presetClass="entr" presetSubtype="0" fill="hold" grpId="0" nodeType="clickEffect">
                                  <p:stCondLst>
                                    <p:cond delay="0"/>
                                  </p:stCondLst>
                                  <p:childTnLst>
                                    <p:set>
                                      <p:cBhvr>
                                        <p:cTn id="33" dur="1" fill="hold">
                                          <p:stCondLst>
                                            <p:cond delay="0"/>
                                          </p:stCondLst>
                                        </p:cTn>
                                        <p:tgtEl>
                                          <p:spTgt spid="30785"/>
                                        </p:tgtEl>
                                        <p:attrNameLst>
                                          <p:attrName>style.visibility</p:attrName>
                                        </p:attrNameLst>
                                      </p:cBhvr>
                                      <p:to>
                                        <p:strVal val="visible"/>
                                      </p:to>
                                    </p:set>
                                    <p:anim calcmode="lin" valueType="num">
                                      <p:cBhvr>
                                        <p:cTn id="34" dur="1000" fill="hold"/>
                                        <p:tgtEl>
                                          <p:spTgt spid="30785"/>
                                        </p:tgtEl>
                                        <p:attrNameLst>
                                          <p:attrName>ppt_x</p:attrName>
                                        </p:attrNameLst>
                                      </p:cBhvr>
                                      <p:tavLst>
                                        <p:tav tm="0">
                                          <p:val>
                                            <p:strVal val="#ppt_x-.2"/>
                                          </p:val>
                                        </p:tav>
                                        <p:tav tm="100000">
                                          <p:val>
                                            <p:strVal val="#ppt_x"/>
                                          </p:val>
                                        </p:tav>
                                      </p:tavLst>
                                    </p:anim>
                                    <p:anim calcmode="lin" valueType="num">
                                      <p:cBhvr>
                                        <p:cTn id="35" dur="1000" fill="hold"/>
                                        <p:tgtEl>
                                          <p:spTgt spid="30785"/>
                                        </p:tgtEl>
                                        <p:attrNameLst>
                                          <p:attrName>ppt_y</p:attrName>
                                        </p:attrNameLst>
                                      </p:cBhvr>
                                      <p:tavLst>
                                        <p:tav tm="0">
                                          <p:val>
                                            <p:strVal val="#ppt_y"/>
                                          </p:val>
                                        </p:tav>
                                        <p:tav tm="100000">
                                          <p:val>
                                            <p:strVal val="#ppt_y"/>
                                          </p:val>
                                        </p:tav>
                                      </p:tavLst>
                                    </p:anim>
                                    <p:animEffect transition="in" filter="wipe(right)" prLst="gradientSize: 0.1">
                                      <p:cBhvr>
                                        <p:cTn id="36" dur="1000"/>
                                        <p:tgtEl>
                                          <p:spTgt spid="30785"/>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30786"/>
                                        </p:tgtEl>
                                        <p:attrNameLst>
                                          <p:attrName>style.visibility</p:attrName>
                                        </p:attrNameLst>
                                      </p:cBhvr>
                                      <p:to>
                                        <p:strVal val="visible"/>
                                      </p:to>
                                    </p:set>
                                    <p:anim calcmode="lin" valueType="num">
                                      <p:cBhvr>
                                        <p:cTn id="41" dur="500" fill="hold"/>
                                        <p:tgtEl>
                                          <p:spTgt spid="30786"/>
                                        </p:tgtEl>
                                        <p:attrNameLst>
                                          <p:attrName>ppt_w</p:attrName>
                                        </p:attrNameLst>
                                      </p:cBhvr>
                                      <p:tavLst>
                                        <p:tav tm="0">
                                          <p:val>
                                            <p:fltVal val="0"/>
                                          </p:val>
                                        </p:tav>
                                        <p:tav tm="100000">
                                          <p:val>
                                            <p:strVal val="#ppt_w"/>
                                          </p:val>
                                        </p:tav>
                                      </p:tavLst>
                                    </p:anim>
                                    <p:anim calcmode="lin" valueType="num">
                                      <p:cBhvr>
                                        <p:cTn id="42" dur="500" fill="hold"/>
                                        <p:tgtEl>
                                          <p:spTgt spid="3078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0" grpId="0"/>
      <p:bldP spid="30781" grpId="0"/>
      <p:bldP spid="30782" grpId="0"/>
      <p:bldP spid="30784" grpId="0"/>
      <p:bldP spid="30785" grpId="0"/>
      <p:bldP spid="3078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Text Box 4">
            <a:extLst>
              <a:ext uri="{FF2B5EF4-FFF2-40B4-BE49-F238E27FC236}">
                <a16:creationId xmlns:a16="http://schemas.microsoft.com/office/drawing/2014/main" id="{A2398A13-94B3-49ED-88D6-4FE9BB695384}"/>
              </a:ext>
            </a:extLst>
          </p:cNvPr>
          <p:cNvSpPr txBox="1">
            <a:spLocks noChangeArrowheads="1"/>
          </p:cNvSpPr>
          <p:nvPr/>
        </p:nvSpPr>
        <p:spPr bwMode="auto">
          <a:xfrm>
            <a:off x="914400" y="1600200"/>
            <a:ext cx="7315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spcBef>
                <a:spcPct val="50000"/>
              </a:spcBef>
            </a:pPr>
            <a:r>
              <a:rPr lang="en-US" altLang="en-US"/>
              <a:t>To add rational expressions with unlike denominators, rewrite both expressions with the LCD. This process is similar to adding fractions.</a:t>
            </a:r>
          </a:p>
        </p:txBody>
      </p:sp>
      <p:pic>
        <p:nvPicPr>
          <p:cNvPr id="63509" name="Picture 21" descr="8-3d">
            <a:extLst>
              <a:ext uri="{FF2B5EF4-FFF2-40B4-BE49-F238E27FC236}">
                <a16:creationId xmlns:a16="http://schemas.microsoft.com/office/drawing/2014/main" id="{7CB59D32-28D1-4205-83C4-00EC62FEF1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3581400"/>
            <a:ext cx="564832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63492"/>
                                        </p:tgtEl>
                                        <p:attrNameLst>
                                          <p:attrName>style.visibility</p:attrName>
                                        </p:attrNameLst>
                                      </p:cBhvr>
                                      <p:to>
                                        <p:strVal val="visible"/>
                                      </p:to>
                                    </p:set>
                                    <p:animEffect transition="in" filter="blinds(horizontal)">
                                      <p:cBhvr>
                                        <p:cTn id="7" dur="500"/>
                                        <p:tgtEl>
                                          <p:spTgt spid="634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3509"/>
                                        </p:tgtEl>
                                        <p:attrNameLst>
                                          <p:attrName>style.visibility</p:attrName>
                                        </p:attrNameLst>
                                      </p:cBhvr>
                                      <p:to>
                                        <p:strVal val="visible"/>
                                      </p:to>
                                    </p:set>
                                    <p:anim calcmode="lin" valueType="num">
                                      <p:cBhvr additive="base">
                                        <p:cTn id="12" dur="500" fill="hold"/>
                                        <p:tgtEl>
                                          <p:spTgt spid="63509"/>
                                        </p:tgtEl>
                                        <p:attrNameLst>
                                          <p:attrName>ppt_x</p:attrName>
                                        </p:attrNameLst>
                                      </p:cBhvr>
                                      <p:tavLst>
                                        <p:tav tm="0">
                                          <p:val>
                                            <p:strVal val="#ppt_x"/>
                                          </p:val>
                                        </p:tav>
                                        <p:tav tm="100000">
                                          <p:val>
                                            <p:strVal val="#ppt_x"/>
                                          </p:val>
                                        </p:tav>
                                      </p:tavLst>
                                    </p:anim>
                                    <p:anim calcmode="lin" valueType="num">
                                      <p:cBhvr additive="base">
                                        <p:cTn id="13" dur="500" fill="hold"/>
                                        <p:tgtEl>
                                          <p:spTgt spid="635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2">
            <a:extLst>
              <a:ext uri="{FF2B5EF4-FFF2-40B4-BE49-F238E27FC236}">
                <a16:creationId xmlns:a16="http://schemas.microsoft.com/office/drawing/2014/main" id="{80025B91-E51F-4BF4-B3F3-067372581CD9}"/>
              </a:ext>
            </a:extLst>
          </p:cNvPr>
          <p:cNvSpPr txBox="1">
            <a:spLocks noChangeArrowheads="1"/>
          </p:cNvSpPr>
          <p:nvPr/>
        </p:nvSpPr>
        <p:spPr bwMode="auto">
          <a:xfrm>
            <a:off x="304800" y="15240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28675" name="Text Box 3">
            <a:extLst>
              <a:ext uri="{FF2B5EF4-FFF2-40B4-BE49-F238E27FC236}">
                <a16:creationId xmlns:a16="http://schemas.microsoft.com/office/drawing/2014/main" id="{8DC728A2-6BEC-4782-8233-C251E6C988AA}"/>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3A: Adding Rational Expressions</a:t>
            </a:r>
            <a:endParaRPr lang="en-US" altLang="en-US" sz="2600">
              <a:solidFill>
                <a:schemeClr val="accent2"/>
              </a:solidFill>
              <a:latin typeface="Arial MT Bl" charset="0"/>
            </a:endParaRPr>
          </a:p>
        </p:txBody>
      </p:sp>
      <p:graphicFrame>
        <p:nvGraphicFramePr>
          <p:cNvPr id="28676" name="Object 10">
            <a:extLst>
              <a:ext uri="{FF2B5EF4-FFF2-40B4-BE49-F238E27FC236}">
                <a16:creationId xmlns:a16="http://schemas.microsoft.com/office/drawing/2014/main" id="{6B023A8C-B36A-4AEE-92DB-797363887FCF}"/>
              </a:ext>
            </a:extLst>
          </p:cNvPr>
          <p:cNvGraphicFramePr>
            <a:graphicFrameLocks noChangeAspect="1"/>
          </p:cNvGraphicFramePr>
          <p:nvPr/>
        </p:nvGraphicFramePr>
        <p:xfrm>
          <a:off x="2565400" y="1435100"/>
          <a:ext cx="914400" cy="288925"/>
        </p:xfrm>
        <a:graphic>
          <a:graphicData uri="http://schemas.openxmlformats.org/presentationml/2006/ole">
            <mc:AlternateContent xmlns:mc="http://schemas.openxmlformats.org/markup-compatibility/2006">
              <mc:Choice xmlns:v="urn:schemas-microsoft-com:vml" Requires="v">
                <p:oleObj spid="_x0000_s28735" name="Equation" r:id="rId4" imgW="446992" imgH="756448" progId="Equation.DSMT4">
                  <p:embed/>
                </p:oleObj>
              </mc:Choice>
              <mc:Fallback>
                <p:oleObj name="Equation" r:id="rId4" imgW="446992" imgH="756448" progId="Equation.DSMT4">
                  <p:embed/>
                  <p:pic>
                    <p:nvPicPr>
                      <p:cNvPr id="0" name="Object 1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5400" y="1435100"/>
                        <a:ext cx="914400"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28677" name="Group 177">
            <a:extLst>
              <a:ext uri="{FF2B5EF4-FFF2-40B4-BE49-F238E27FC236}">
                <a16:creationId xmlns:a16="http://schemas.microsoft.com/office/drawing/2014/main" id="{990B7BD4-6590-4450-A2A7-3784DB9A1E3F}"/>
              </a:ext>
            </a:extLst>
          </p:cNvPr>
          <p:cNvGrpSpPr>
            <a:grpSpLocks/>
          </p:cNvGrpSpPr>
          <p:nvPr/>
        </p:nvGrpSpPr>
        <p:grpSpPr bwMode="auto">
          <a:xfrm>
            <a:off x="381000" y="2362200"/>
            <a:ext cx="3595688" cy="806450"/>
            <a:chOff x="641" y="1488"/>
            <a:chExt cx="2265" cy="508"/>
          </a:xfrm>
        </p:grpSpPr>
        <p:grpSp>
          <p:nvGrpSpPr>
            <p:cNvPr id="28723" name="Group 175">
              <a:extLst>
                <a:ext uri="{FF2B5EF4-FFF2-40B4-BE49-F238E27FC236}">
                  <a16:creationId xmlns:a16="http://schemas.microsoft.com/office/drawing/2014/main" id="{3770A270-10E0-41D7-8045-FD426C698914}"/>
                </a:ext>
              </a:extLst>
            </p:cNvPr>
            <p:cNvGrpSpPr>
              <a:grpSpLocks/>
            </p:cNvGrpSpPr>
            <p:nvPr/>
          </p:nvGrpSpPr>
          <p:grpSpPr bwMode="auto">
            <a:xfrm>
              <a:off x="641" y="1488"/>
              <a:ext cx="1283" cy="508"/>
              <a:chOff x="401" y="1488"/>
              <a:chExt cx="1283" cy="508"/>
            </a:xfrm>
          </p:grpSpPr>
          <p:grpSp>
            <p:nvGrpSpPr>
              <p:cNvPr id="28730" name="Group 140">
                <a:extLst>
                  <a:ext uri="{FF2B5EF4-FFF2-40B4-BE49-F238E27FC236}">
                    <a16:creationId xmlns:a16="http://schemas.microsoft.com/office/drawing/2014/main" id="{D056B8DE-DA80-429A-8D3D-E0432096D5B4}"/>
                  </a:ext>
                </a:extLst>
              </p:cNvPr>
              <p:cNvGrpSpPr>
                <a:grpSpLocks/>
              </p:cNvGrpSpPr>
              <p:nvPr/>
            </p:nvGrpSpPr>
            <p:grpSpPr bwMode="auto">
              <a:xfrm>
                <a:off x="401" y="1488"/>
                <a:ext cx="1283" cy="508"/>
                <a:chOff x="4504" y="2804"/>
                <a:chExt cx="1283" cy="508"/>
              </a:xfrm>
            </p:grpSpPr>
            <p:sp>
              <p:nvSpPr>
                <p:cNvPr id="28732" name="Text Box 141">
                  <a:extLst>
                    <a:ext uri="{FF2B5EF4-FFF2-40B4-BE49-F238E27FC236}">
                      <a16:creationId xmlns:a16="http://schemas.microsoft.com/office/drawing/2014/main" id="{0EC99AF4-56FF-4BD3-B478-39AAC978B962}"/>
                    </a:ext>
                  </a:extLst>
                </p:cNvPr>
                <p:cNvSpPr txBox="1">
                  <a:spLocks noChangeArrowheads="1"/>
                </p:cNvSpPr>
                <p:nvPr/>
              </p:nvSpPr>
              <p:spPr bwMode="auto">
                <a:xfrm>
                  <a:off x="4693" y="2804"/>
                  <a:ext cx="9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a:t>
                  </a:r>
                  <a:r>
                    <a:rPr lang="en-US" altLang="en-US" b="1" i="1"/>
                    <a:t>x </a:t>
                  </a:r>
                  <a:r>
                    <a:rPr lang="en-US" altLang="en-US" b="1"/>
                    <a:t>– 3</a:t>
                  </a:r>
                  <a:r>
                    <a:rPr lang="en-US" altLang="en-US" b="1" i="1"/>
                    <a:t> </a:t>
                  </a:r>
                  <a:r>
                    <a:rPr lang="en-US" altLang="en-US" b="1"/>
                    <a:t> </a:t>
                  </a:r>
                </a:p>
              </p:txBody>
            </p:sp>
            <p:sp>
              <p:nvSpPr>
                <p:cNvPr id="28733" name="Text Box 142">
                  <a:extLst>
                    <a:ext uri="{FF2B5EF4-FFF2-40B4-BE49-F238E27FC236}">
                      <a16:creationId xmlns:a16="http://schemas.microsoft.com/office/drawing/2014/main" id="{738E67AE-7C9C-45D9-928F-B5EA8912AC58}"/>
                    </a:ext>
                  </a:extLst>
                </p:cNvPr>
                <p:cNvSpPr txBox="1">
                  <a:spLocks noChangeArrowheads="1"/>
                </p:cNvSpPr>
                <p:nvPr/>
              </p:nvSpPr>
              <p:spPr bwMode="auto">
                <a:xfrm>
                  <a:off x="4504" y="3024"/>
                  <a:ext cx="128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+ 3</a:t>
                  </a:r>
                  <a:r>
                    <a:rPr lang="en-US" altLang="en-US" b="1" i="1"/>
                    <a:t>x</a:t>
                  </a:r>
                  <a:r>
                    <a:rPr lang="en-US" altLang="en-US" b="1"/>
                    <a:t> – 4</a:t>
                  </a:r>
                </a:p>
              </p:txBody>
            </p:sp>
          </p:grpSp>
          <p:sp>
            <p:nvSpPr>
              <p:cNvPr id="28731" name="Line 143">
                <a:extLst>
                  <a:ext uri="{FF2B5EF4-FFF2-40B4-BE49-F238E27FC236}">
                    <a16:creationId xmlns:a16="http://schemas.microsoft.com/office/drawing/2014/main" id="{69EA6B79-9758-4963-BBD5-CCA443FB53A9}"/>
                  </a:ext>
                </a:extLst>
              </p:cNvPr>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24" name="Text Box 144">
              <a:extLst>
                <a:ext uri="{FF2B5EF4-FFF2-40B4-BE49-F238E27FC236}">
                  <a16:creationId xmlns:a16="http://schemas.microsoft.com/office/drawing/2014/main" id="{474F226E-82DB-4BA7-B8EC-215E55BE41D5}"/>
                </a:ext>
              </a:extLst>
            </p:cNvPr>
            <p:cNvSpPr txBox="1">
              <a:spLocks noChangeArrowheads="1"/>
            </p:cNvSpPr>
            <p:nvPr/>
          </p:nvSpPr>
          <p:spPr bwMode="auto">
            <a:xfrm>
              <a:off x="1872"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8725" name="Group 145">
              <a:extLst>
                <a:ext uri="{FF2B5EF4-FFF2-40B4-BE49-F238E27FC236}">
                  <a16:creationId xmlns:a16="http://schemas.microsoft.com/office/drawing/2014/main" id="{2D5F021B-5623-4B7E-9F00-DD72DDE91BE8}"/>
                </a:ext>
              </a:extLst>
            </p:cNvPr>
            <p:cNvGrpSpPr>
              <a:grpSpLocks/>
            </p:cNvGrpSpPr>
            <p:nvPr/>
          </p:nvGrpSpPr>
          <p:grpSpPr bwMode="auto">
            <a:xfrm>
              <a:off x="2138" y="1488"/>
              <a:ext cx="768" cy="508"/>
              <a:chOff x="960" y="1488"/>
              <a:chExt cx="768" cy="508"/>
            </a:xfrm>
          </p:grpSpPr>
          <p:grpSp>
            <p:nvGrpSpPr>
              <p:cNvPr id="28726" name="Group 146">
                <a:extLst>
                  <a:ext uri="{FF2B5EF4-FFF2-40B4-BE49-F238E27FC236}">
                    <a16:creationId xmlns:a16="http://schemas.microsoft.com/office/drawing/2014/main" id="{B096485B-6A57-431E-A6F1-CFB45A26E630}"/>
                  </a:ext>
                </a:extLst>
              </p:cNvPr>
              <p:cNvGrpSpPr>
                <a:grpSpLocks/>
              </p:cNvGrpSpPr>
              <p:nvPr/>
            </p:nvGrpSpPr>
            <p:grpSpPr bwMode="auto">
              <a:xfrm>
                <a:off x="983" y="1488"/>
                <a:ext cx="724" cy="508"/>
                <a:chOff x="4784" y="2804"/>
                <a:chExt cx="724" cy="508"/>
              </a:xfrm>
            </p:grpSpPr>
            <p:sp>
              <p:nvSpPr>
                <p:cNvPr id="28728" name="Text Box 147">
                  <a:extLst>
                    <a:ext uri="{FF2B5EF4-FFF2-40B4-BE49-F238E27FC236}">
                      <a16:creationId xmlns:a16="http://schemas.microsoft.com/office/drawing/2014/main" id="{830D6B15-0707-4001-A9A7-93660E88B3F7}"/>
                    </a:ext>
                  </a:extLst>
                </p:cNvPr>
                <p:cNvSpPr txBox="1">
                  <a:spLocks noChangeArrowheads="1"/>
                </p:cNvSpPr>
                <p:nvPr/>
              </p:nvSpPr>
              <p:spPr bwMode="auto">
                <a:xfrm>
                  <a:off x="4927" y="2804"/>
                  <a:ext cx="44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 </a:t>
                  </a:r>
                  <a:endParaRPr lang="en-US" altLang="en-US" b="1"/>
                </a:p>
              </p:txBody>
            </p:sp>
            <p:sp>
              <p:nvSpPr>
                <p:cNvPr id="28729" name="Text Box 148">
                  <a:extLst>
                    <a:ext uri="{FF2B5EF4-FFF2-40B4-BE49-F238E27FC236}">
                      <a16:creationId xmlns:a16="http://schemas.microsoft.com/office/drawing/2014/main" id="{FBECBC4F-1E59-4D50-91B9-556EE92625C7}"/>
                    </a:ext>
                  </a:extLst>
                </p:cNvPr>
                <p:cNvSpPr txBox="1">
                  <a:spLocks noChangeArrowheads="1"/>
                </p:cNvSpPr>
                <p:nvPr/>
              </p:nvSpPr>
              <p:spPr bwMode="auto">
                <a:xfrm>
                  <a:off x="4784" y="302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+ 4</a:t>
                  </a:r>
                  <a:r>
                    <a:rPr lang="en-US" altLang="en-US" b="1" baseline="30000"/>
                    <a:t> </a:t>
                  </a:r>
                  <a:endParaRPr lang="en-US" altLang="en-US" b="1"/>
                </a:p>
              </p:txBody>
            </p:sp>
          </p:grpSp>
          <p:sp>
            <p:nvSpPr>
              <p:cNvPr id="28727" name="Line 149">
                <a:extLst>
                  <a:ext uri="{FF2B5EF4-FFF2-40B4-BE49-F238E27FC236}">
                    <a16:creationId xmlns:a16="http://schemas.microsoft.com/office/drawing/2014/main" id="{31630250-6A43-4FDC-82FA-DEFFB9B41265}"/>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60594" name="Group 178">
            <a:extLst>
              <a:ext uri="{FF2B5EF4-FFF2-40B4-BE49-F238E27FC236}">
                <a16:creationId xmlns:a16="http://schemas.microsoft.com/office/drawing/2014/main" id="{F037BC3A-F68C-40DE-99EE-FFBE49F47DDE}"/>
              </a:ext>
            </a:extLst>
          </p:cNvPr>
          <p:cNvGrpSpPr>
            <a:grpSpLocks/>
          </p:cNvGrpSpPr>
          <p:nvPr/>
        </p:nvGrpSpPr>
        <p:grpSpPr bwMode="auto">
          <a:xfrm>
            <a:off x="228600" y="3429000"/>
            <a:ext cx="3736975" cy="806450"/>
            <a:chOff x="552" y="1488"/>
            <a:chExt cx="2354" cy="508"/>
          </a:xfrm>
        </p:grpSpPr>
        <p:grpSp>
          <p:nvGrpSpPr>
            <p:cNvPr id="28712" name="Group 179">
              <a:extLst>
                <a:ext uri="{FF2B5EF4-FFF2-40B4-BE49-F238E27FC236}">
                  <a16:creationId xmlns:a16="http://schemas.microsoft.com/office/drawing/2014/main" id="{4C991399-B564-403B-84E7-9D132A97683E}"/>
                </a:ext>
              </a:extLst>
            </p:cNvPr>
            <p:cNvGrpSpPr>
              <a:grpSpLocks/>
            </p:cNvGrpSpPr>
            <p:nvPr/>
          </p:nvGrpSpPr>
          <p:grpSpPr bwMode="auto">
            <a:xfrm>
              <a:off x="552" y="1488"/>
              <a:ext cx="1464" cy="508"/>
              <a:chOff x="312" y="1488"/>
              <a:chExt cx="1464" cy="508"/>
            </a:xfrm>
          </p:grpSpPr>
          <p:grpSp>
            <p:nvGrpSpPr>
              <p:cNvPr id="28719" name="Group 180">
                <a:extLst>
                  <a:ext uri="{FF2B5EF4-FFF2-40B4-BE49-F238E27FC236}">
                    <a16:creationId xmlns:a16="http://schemas.microsoft.com/office/drawing/2014/main" id="{73ACE8A7-CAFB-47E4-989A-C0191307DBD9}"/>
                  </a:ext>
                </a:extLst>
              </p:cNvPr>
              <p:cNvGrpSpPr>
                <a:grpSpLocks/>
              </p:cNvGrpSpPr>
              <p:nvPr/>
            </p:nvGrpSpPr>
            <p:grpSpPr bwMode="auto">
              <a:xfrm>
                <a:off x="312" y="1488"/>
                <a:ext cx="1464" cy="508"/>
                <a:chOff x="4415" y="2804"/>
                <a:chExt cx="1464" cy="508"/>
              </a:xfrm>
            </p:grpSpPr>
            <p:sp>
              <p:nvSpPr>
                <p:cNvPr id="28721" name="Text Box 181">
                  <a:extLst>
                    <a:ext uri="{FF2B5EF4-FFF2-40B4-BE49-F238E27FC236}">
                      <a16:creationId xmlns:a16="http://schemas.microsoft.com/office/drawing/2014/main" id="{F89AFB41-7F69-4ED5-A9D1-DFA772876083}"/>
                    </a:ext>
                  </a:extLst>
                </p:cNvPr>
                <p:cNvSpPr txBox="1">
                  <a:spLocks noChangeArrowheads="1"/>
                </p:cNvSpPr>
                <p:nvPr/>
              </p:nvSpPr>
              <p:spPr bwMode="auto">
                <a:xfrm>
                  <a:off x="4709" y="2804"/>
                  <a:ext cx="8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3</a:t>
                  </a:r>
                  <a:r>
                    <a:rPr lang="en-US" altLang="en-US" i="1"/>
                    <a:t> </a:t>
                  </a:r>
                  <a:r>
                    <a:rPr lang="en-US" altLang="en-US"/>
                    <a:t> </a:t>
                  </a:r>
                </a:p>
              </p:txBody>
            </p:sp>
            <p:sp>
              <p:nvSpPr>
                <p:cNvPr id="28722" name="Text Box 182">
                  <a:extLst>
                    <a:ext uri="{FF2B5EF4-FFF2-40B4-BE49-F238E27FC236}">
                      <a16:creationId xmlns:a16="http://schemas.microsoft.com/office/drawing/2014/main" id="{235EA6E5-DA89-43AC-95BF-ADD8B89EE426}"/>
                    </a:ext>
                  </a:extLst>
                </p:cNvPr>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28720" name="Line 183">
                <a:extLst>
                  <a:ext uri="{FF2B5EF4-FFF2-40B4-BE49-F238E27FC236}">
                    <a16:creationId xmlns:a16="http://schemas.microsoft.com/office/drawing/2014/main" id="{1FB0B50D-5BA0-41B3-898B-3833D3CD741C}"/>
                  </a:ext>
                </a:extLst>
              </p:cNvPr>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713" name="Text Box 184">
              <a:extLst>
                <a:ext uri="{FF2B5EF4-FFF2-40B4-BE49-F238E27FC236}">
                  <a16:creationId xmlns:a16="http://schemas.microsoft.com/office/drawing/2014/main" id="{70743BE4-3063-4D1B-A667-293551B64F67}"/>
                </a:ext>
              </a:extLst>
            </p:cNvPr>
            <p:cNvSpPr txBox="1">
              <a:spLocks noChangeArrowheads="1"/>
            </p:cNvSpPr>
            <p:nvPr/>
          </p:nvSpPr>
          <p:spPr bwMode="auto">
            <a:xfrm>
              <a:off x="1872"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8714" name="Group 185">
              <a:extLst>
                <a:ext uri="{FF2B5EF4-FFF2-40B4-BE49-F238E27FC236}">
                  <a16:creationId xmlns:a16="http://schemas.microsoft.com/office/drawing/2014/main" id="{A459A4CD-C66C-4C7B-A66A-FDDF570405B4}"/>
                </a:ext>
              </a:extLst>
            </p:cNvPr>
            <p:cNvGrpSpPr>
              <a:grpSpLocks/>
            </p:cNvGrpSpPr>
            <p:nvPr/>
          </p:nvGrpSpPr>
          <p:grpSpPr bwMode="auto">
            <a:xfrm>
              <a:off x="2138" y="1488"/>
              <a:ext cx="768" cy="508"/>
              <a:chOff x="960" y="1488"/>
              <a:chExt cx="768" cy="508"/>
            </a:xfrm>
          </p:grpSpPr>
          <p:grpSp>
            <p:nvGrpSpPr>
              <p:cNvPr id="28715" name="Group 186">
                <a:extLst>
                  <a:ext uri="{FF2B5EF4-FFF2-40B4-BE49-F238E27FC236}">
                    <a16:creationId xmlns:a16="http://schemas.microsoft.com/office/drawing/2014/main" id="{36CAB334-7A41-4F7E-946D-9148E7E445D0}"/>
                  </a:ext>
                </a:extLst>
              </p:cNvPr>
              <p:cNvGrpSpPr>
                <a:grpSpLocks/>
              </p:cNvGrpSpPr>
              <p:nvPr/>
            </p:nvGrpSpPr>
            <p:grpSpPr bwMode="auto">
              <a:xfrm>
                <a:off x="1000" y="1488"/>
                <a:ext cx="690" cy="508"/>
                <a:chOff x="4801" y="2804"/>
                <a:chExt cx="690" cy="508"/>
              </a:xfrm>
            </p:grpSpPr>
            <p:sp>
              <p:nvSpPr>
                <p:cNvPr id="28717" name="Text Box 187">
                  <a:extLst>
                    <a:ext uri="{FF2B5EF4-FFF2-40B4-BE49-F238E27FC236}">
                      <a16:creationId xmlns:a16="http://schemas.microsoft.com/office/drawing/2014/main" id="{8B18B891-F60B-4133-9837-EE3C8D228BD5}"/>
                    </a:ext>
                  </a:extLst>
                </p:cNvPr>
                <p:cNvSpPr txBox="1">
                  <a:spLocks noChangeArrowheads="1"/>
                </p:cNvSpPr>
                <p:nvPr/>
              </p:nvSpPr>
              <p:spPr bwMode="auto">
                <a:xfrm>
                  <a:off x="4940" y="2804"/>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 </a:t>
                  </a:r>
                  <a:endParaRPr lang="en-US" altLang="en-US"/>
                </a:p>
              </p:txBody>
            </p:sp>
            <p:sp>
              <p:nvSpPr>
                <p:cNvPr id="28718" name="Text Box 188">
                  <a:extLst>
                    <a:ext uri="{FF2B5EF4-FFF2-40B4-BE49-F238E27FC236}">
                      <a16:creationId xmlns:a16="http://schemas.microsoft.com/office/drawing/2014/main" id="{D99BA7F8-22F7-4042-BBBE-0ED226DAF1EA}"/>
                    </a:ext>
                  </a:extLst>
                </p:cNvPr>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r>
                    <a:rPr lang="en-US" altLang="en-US" baseline="30000"/>
                    <a:t> </a:t>
                  </a:r>
                  <a:endParaRPr lang="en-US" altLang="en-US"/>
                </a:p>
              </p:txBody>
            </p:sp>
          </p:grpSp>
          <p:sp>
            <p:nvSpPr>
              <p:cNvPr id="28716" name="Line 189">
                <a:extLst>
                  <a:ext uri="{FF2B5EF4-FFF2-40B4-BE49-F238E27FC236}">
                    <a16:creationId xmlns:a16="http://schemas.microsoft.com/office/drawing/2014/main" id="{6FE2FE9B-35EE-40B4-8C9C-E433C8C35FD9}"/>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60606" name="Text Box 190">
            <a:extLst>
              <a:ext uri="{FF2B5EF4-FFF2-40B4-BE49-F238E27FC236}">
                <a16:creationId xmlns:a16="http://schemas.microsoft.com/office/drawing/2014/main" id="{126BDEAA-8F3C-4245-B9EC-B2FEDFA3DD5C}"/>
              </a:ext>
            </a:extLst>
          </p:cNvPr>
          <p:cNvSpPr txBox="1">
            <a:spLocks noChangeArrowheads="1"/>
          </p:cNvSpPr>
          <p:nvPr/>
        </p:nvSpPr>
        <p:spPr bwMode="auto">
          <a:xfrm>
            <a:off x="5105400" y="36195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sp>
        <p:nvSpPr>
          <p:cNvPr id="60607" name="Text Box 191">
            <a:extLst>
              <a:ext uri="{FF2B5EF4-FFF2-40B4-BE49-F238E27FC236}">
                <a16:creationId xmlns:a16="http://schemas.microsoft.com/office/drawing/2014/main" id="{57FFED99-F422-4465-B175-E052582C9E0B}"/>
              </a:ext>
            </a:extLst>
          </p:cNvPr>
          <p:cNvSpPr txBox="1">
            <a:spLocks noChangeArrowheads="1"/>
          </p:cNvSpPr>
          <p:nvPr/>
        </p:nvSpPr>
        <p:spPr bwMode="auto">
          <a:xfrm>
            <a:off x="5029200" y="4732338"/>
            <a:ext cx="4267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The LCD is (x + 4)(x </a:t>
            </a:r>
            <a:r>
              <a:rPr lang="en-US" altLang="en-US" i="1">
                <a:solidFill>
                  <a:srgbClr val="3333FF"/>
                </a:solidFill>
              </a:rPr>
              <a:t>– 1)</a:t>
            </a:r>
            <a:r>
              <a:rPr lang="en-US" altLang="en-US" i="1">
                <a:solidFill>
                  <a:srgbClr val="3333FF"/>
                </a:solidFill>
                <a:latin typeface="Arial" panose="020B0604020202020204" pitchFamily="34" charset="0"/>
              </a:rPr>
              <a:t>,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 </a:t>
            </a:r>
            <a:endParaRPr lang="en-US" altLang="en-US" i="1">
              <a:latin typeface="Arial" panose="020B0604020202020204" pitchFamily="34" charset="0"/>
              <a:sym typeface="Symbol" panose="05050102010706020507" pitchFamily="18" charset="2"/>
            </a:endParaRPr>
          </a:p>
        </p:txBody>
      </p:sp>
      <p:grpSp>
        <p:nvGrpSpPr>
          <p:cNvPr id="60620" name="Group 204">
            <a:extLst>
              <a:ext uri="{FF2B5EF4-FFF2-40B4-BE49-F238E27FC236}">
                <a16:creationId xmlns:a16="http://schemas.microsoft.com/office/drawing/2014/main" id="{A971F0F8-BD3D-4E59-AF5F-2AFF7764DEB1}"/>
              </a:ext>
            </a:extLst>
          </p:cNvPr>
          <p:cNvGrpSpPr>
            <a:grpSpLocks/>
          </p:cNvGrpSpPr>
          <p:nvPr/>
        </p:nvGrpSpPr>
        <p:grpSpPr bwMode="auto">
          <a:xfrm>
            <a:off x="6696075" y="4991100"/>
            <a:ext cx="923925" cy="800100"/>
            <a:chOff x="2544" y="3269"/>
            <a:chExt cx="582" cy="504"/>
          </a:xfrm>
        </p:grpSpPr>
        <p:grpSp>
          <p:nvGrpSpPr>
            <p:cNvPr id="28708" name="Group 200">
              <a:extLst>
                <a:ext uri="{FF2B5EF4-FFF2-40B4-BE49-F238E27FC236}">
                  <a16:creationId xmlns:a16="http://schemas.microsoft.com/office/drawing/2014/main" id="{221402E9-8B4D-46E9-AD3F-25137E91A057}"/>
                </a:ext>
              </a:extLst>
            </p:cNvPr>
            <p:cNvGrpSpPr>
              <a:grpSpLocks/>
            </p:cNvGrpSpPr>
            <p:nvPr/>
          </p:nvGrpSpPr>
          <p:grpSpPr bwMode="auto">
            <a:xfrm>
              <a:off x="2544" y="3269"/>
              <a:ext cx="582" cy="504"/>
              <a:chOff x="4855" y="2809"/>
              <a:chExt cx="582" cy="504"/>
            </a:xfrm>
          </p:grpSpPr>
          <p:sp>
            <p:nvSpPr>
              <p:cNvPr id="28710" name="Text Box 201">
                <a:extLst>
                  <a:ext uri="{FF2B5EF4-FFF2-40B4-BE49-F238E27FC236}">
                    <a16:creationId xmlns:a16="http://schemas.microsoft.com/office/drawing/2014/main" id="{521009F7-50A7-41A4-A2E0-60E71FA5607E}"/>
                  </a:ext>
                </a:extLst>
              </p:cNvPr>
              <p:cNvSpPr txBox="1">
                <a:spLocks noChangeArrowheads="1"/>
              </p:cNvSpPr>
              <p:nvPr/>
            </p:nvSpPr>
            <p:spPr bwMode="auto">
              <a:xfrm>
                <a:off x="4964" y="2809"/>
                <a:ext cx="37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a:t>
                </a:r>
              </a:p>
            </p:txBody>
          </p:sp>
          <p:sp>
            <p:nvSpPr>
              <p:cNvPr id="28711" name="Text Box 202">
                <a:extLst>
                  <a:ext uri="{FF2B5EF4-FFF2-40B4-BE49-F238E27FC236}">
                    <a16:creationId xmlns:a16="http://schemas.microsoft.com/office/drawing/2014/main" id="{0F92E07E-04F2-4A8D-9BD5-DFE915B11F6E}"/>
                  </a:ext>
                </a:extLst>
              </p:cNvPr>
              <p:cNvSpPr txBox="1">
                <a:spLocks noChangeArrowheads="1"/>
              </p:cNvSpPr>
              <p:nvPr/>
            </p:nvSpPr>
            <p:spPr bwMode="auto">
              <a:xfrm>
                <a:off x="4855" y="3025"/>
                <a:ext cx="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+ 4</a:t>
                </a:r>
                <a:r>
                  <a:rPr lang="en-US" altLang="en-US" baseline="30000"/>
                  <a:t> </a:t>
                </a:r>
                <a:endParaRPr lang="en-US" altLang="en-US"/>
              </a:p>
            </p:txBody>
          </p:sp>
        </p:grpSp>
        <p:sp>
          <p:nvSpPr>
            <p:cNvPr id="28709" name="Line 203">
              <a:extLst>
                <a:ext uri="{FF2B5EF4-FFF2-40B4-BE49-F238E27FC236}">
                  <a16:creationId xmlns:a16="http://schemas.microsoft.com/office/drawing/2014/main" id="{F8F8566A-0A4C-4C3A-BEAD-9DE036323AF7}"/>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0621" name="Group 205">
            <a:extLst>
              <a:ext uri="{FF2B5EF4-FFF2-40B4-BE49-F238E27FC236}">
                <a16:creationId xmlns:a16="http://schemas.microsoft.com/office/drawing/2014/main" id="{81702795-5842-4C63-92E0-DF74538AE7DB}"/>
              </a:ext>
            </a:extLst>
          </p:cNvPr>
          <p:cNvGrpSpPr>
            <a:grpSpLocks/>
          </p:cNvGrpSpPr>
          <p:nvPr/>
        </p:nvGrpSpPr>
        <p:grpSpPr bwMode="auto">
          <a:xfrm>
            <a:off x="8077200" y="4965700"/>
            <a:ext cx="1023938" cy="806450"/>
            <a:chOff x="2513" y="3265"/>
            <a:chExt cx="645" cy="508"/>
          </a:xfrm>
        </p:grpSpPr>
        <p:grpSp>
          <p:nvGrpSpPr>
            <p:cNvPr id="28704" name="Group 206">
              <a:extLst>
                <a:ext uri="{FF2B5EF4-FFF2-40B4-BE49-F238E27FC236}">
                  <a16:creationId xmlns:a16="http://schemas.microsoft.com/office/drawing/2014/main" id="{C488A134-01EA-43E7-B217-24D5BCDC00F6}"/>
                </a:ext>
              </a:extLst>
            </p:cNvPr>
            <p:cNvGrpSpPr>
              <a:grpSpLocks/>
            </p:cNvGrpSpPr>
            <p:nvPr/>
          </p:nvGrpSpPr>
          <p:grpSpPr bwMode="auto">
            <a:xfrm>
              <a:off x="2513" y="3265"/>
              <a:ext cx="645" cy="508"/>
              <a:chOff x="4824" y="2805"/>
              <a:chExt cx="645" cy="508"/>
            </a:xfrm>
          </p:grpSpPr>
          <p:sp>
            <p:nvSpPr>
              <p:cNvPr id="28706" name="Text Box 207">
                <a:extLst>
                  <a:ext uri="{FF2B5EF4-FFF2-40B4-BE49-F238E27FC236}">
                    <a16:creationId xmlns:a16="http://schemas.microsoft.com/office/drawing/2014/main" id="{BA8CF296-C07E-4989-9809-75FDB07D5B92}"/>
                  </a:ext>
                </a:extLst>
              </p:cNvPr>
              <p:cNvSpPr txBox="1">
                <a:spLocks noChangeArrowheads="1"/>
              </p:cNvSpPr>
              <p:nvPr/>
            </p:nvSpPr>
            <p:spPr bwMode="auto">
              <a:xfrm>
                <a:off x="4835" y="2805"/>
                <a:ext cx="6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1</a:t>
                </a:r>
                <a:r>
                  <a:rPr lang="en-US" altLang="en-US" i="1">
                    <a:solidFill>
                      <a:srgbClr val="3333FF"/>
                    </a:solidFill>
                    <a:latin typeface="Arial" panose="020B0604020202020204" pitchFamily="34" charset="0"/>
                  </a:rPr>
                  <a:t> </a:t>
                </a:r>
              </a:p>
            </p:txBody>
          </p:sp>
          <p:sp>
            <p:nvSpPr>
              <p:cNvPr id="28707" name="Text Box 208">
                <a:extLst>
                  <a:ext uri="{FF2B5EF4-FFF2-40B4-BE49-F238E27FC236}">
                    <a16:creationId xmlns:a16="http://schemas.microsoft.com/office/drawing/2014/main" id="{2C232690-D10B-4EBA-AF0B-7C434BEDCC47}"/>
                  </a:ext>
                </a:extLst>
              </p:cNvPr>
              <p:cNvSpPr txBox="1">
                <a:spLocks noChangeArrowheads="1"/>
              </p:cNvSpPr>
              <p:nvPr/>
            </p:nvSpPr>
            <p:spPr bwMode="auto">
              <a:xfrm>
                <a:off x="4824" y="3025"/>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1</a:t>
                </a:r>
                <a:r>
                  <a:rPr lang="en-US" altLang="en-US"/>
                  <a:t> </a:t>
                </a:r>
              </a:p>
            </p:txBody>
          </p:sp>
        </p:grpSp>
        <p:sp>
          <p:nvSpPr>
            <p:cNvPr id="28705" name="Line 209">
              <a:extLst>
                <a:ext uri="{FF2B5EF4-FFF2-40B4-BE49-F238E27FC236}">
                  <a16:creationId xmlns:a16="http://schemas.microsoft.com/office/drawing/2014/main" id="{6EA8D995-C22F-4AED-AEB3-D197B598889A}"/>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0627" name="Group 211">
            <a:extLst>
              <a:ext uri="{FF2B5EF4-FFF2-40B4-BE49-F238E27FC236}">
                <a16:creationId xmlns:a16="http://schemas.microsoft.com/office/drawing/2014/main" id="{7065A1DC-7964-45ED-8891-0D979EED1B1B}"/>
              </a:ext>
            </a:extLst>
          </p:cNvPr>
          <p:cNvGrpSpPr>
            <a:grpSpLocks/>
          </p:cNvGrpSpPr>
          <p:nvPr/>
        </p:nvGrpSpPr>
        <p:grpSpPr bwMode="auto">
          <a:xfrm>
            <a:off x="241300" y="4838700"/>
            <a:ext cx="3736975" cy="806450"/>
            <a:chOff x="552" y="1488"/>
            <a:chExt cx="2354" cy="508"/>
          </a:xfrm>
        </p:grpSpPr>
        <p:grpSp>
          <p:nvGrpSpPr>
            <p:cNvPr id="28693" name="Group 212">
              <a:extLst>
                <a:ext uri="{FF2B5EF4-FFF2-40B4-BE49-F238E27FC236}">
                  <a16:creationId xmlns:a16="http://schemas.microsoft.com/office/drawing/2014/main" id="{3D50F55E-F8C4-4E2C-B958-08485C09F438}"/>
                </a:ext>
              </a:extLst>
            </p:cNvPr>
            <p:cNvGrpSpPr>
              <a:grpSpLocks/>
            </p:cNvGrpSpPr>
            <p:nvPr/>
          </p:nvGrpSpPr>
          <p:grpSpPr bwMode="auto">
            <a:xfrm>
              <a:off x="552" y="1488"/>
              <a:ext cx="1464" cy="508"/>
              <a:chOff x="312" y="1488"/>
              <a:chExt cx="1464" cy="508"/>
            </a:xfrm>
          </p:grpSpPr>
          <p:grpSp>
            <p:nvGrpSpPr>
              <p:cNvPr id="28700" name="Group 213">
                <a:extLst>
                  <a:ext uri="{FF2B5EF4-FFF2-40B4-BE49-F238E27FC236}">
                    <a16:creationId xmlns:a16="http://schemas.microsoft.com/office/drawing/2014/main" id="{F25E8E8A-2C91-4D8D-A4B1-53EDDD98006E}"/>
                  </a:ext>
                </a:extLst>
              </p:cNvPr>
              <p:cNvGrpSpPr>
                <a:grpSpLocks/>
              </p:cNvGrpSpPr>
              <p:nvPr/>
            </p:nvGrpSpPr>
            <p:grpSpPr bwMode="auto">
              <a:xfrm>
                <a:off x="312" y="1488"/>
                <a:ext cx="1464" cy="508"/>
                <a:chOff x="4415" y="2804"/>
                <a:chExt cx="1464" cy="508"/>
              </a:xfrm>
            </p:grpSpPr>
            <p:sp>
              <p:nvSpPr>
                <p:cNvPr id="28702" name="Text Box 214">
                  <a:extLst>
                    <a:ext uri="{FF2B5EF4-FFF2-40B4-BE49-F238E27FC236}">
                      <a16:creationId xmlns:a16="http://schemas.microsoft.com/office/drawing/2014/main" id="{60F8021D-6CBB-4D8E-9C9A-5999F5078BA8}"/>
                    </a:ext>
                  </a:extLst>
                </p:cNvPr>
                <p:cNvSpPr txBox="1">
                  <a:spLocks noChangeArrowheads="1"/>
                </p:cNvSpPr>
                <p:nvPr/>
              </p:nvSpPr>
              <p:spPr bwMode="auto">
                <a:xfrm>
                  <a:off x="4709" y="2804"/>
                  <a:ext cx="8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3</a:t>
                  </a:r>
                  <a:r>
                    <a:rPr lang="en-US" altLang="en-US" i="1"/>
                    <a:t> </a:t>
                  </a:r>
                  <a:r>
                    <a:rPr lang="en-US" altLang="en-US"/>
                    <a:t> </a:t>
                  </a:r>
                </a:p>
              </p:txBody>
            </p:sp>
            <p:sp>
              <p:nvSpPr>
                <p:cNvPr id="28703" name="Text Box 215">
                  <a:extLst>
                    <a:ext uri="{FF2B5EF4-FFF2-40B4-BE49-F238E27FC236}">
                      <a16:creationId xmlns:a16="http://schemas.microsoft.com/office/drawing/2014/main" id="{AF96CD31-D2AE-46DE-A153-0D56D9A0EF04}"/>
                    </a:ext>
                  </a:extLst>
                </p:cNvPr>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28701" name="Line 216">
                <a:extLst>
                  <a:ext uri="{FF2B5EF4-FFF2-40B4-BE49-F238E27FC236}">
                    <a16:creationId xmlns:a16="http://schemas.microsoft.com/office/drawing/2014/main" id="{90010C9A-232B-40B8-84A7-7C6538CC093C}"/>
                  </a:ext>
                </a:extLst>
              </p:cNvPr>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694" name="Text Box 217">
              <a:extLst>
                <a:ext uri="{FF2B5EF4-FFF2-40B4-BE49-F238E27FC236}">
                  <a16:creationId xmlns:a16="http://schemas.microsoft.com/office/drawing/2014/main" id="{F39857E9-F5EE-4121-9E15-1CF208DF8BFD}"/>
                </a:ext>
              </a:extLst>
            </p:cNvPr>
            <p:cNvSpPr txBox="1">
              <a:spLocks noChangeArrowheads="1"/>
            </p:cNvSpPr>
            <p:nvPr/>
          </p:nvSpPr>
          <p:spPr bwMode="auto">
            <a:xfrm>
              <a:off x="1872"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8695" name="Group 218">
              <a:extLst>
                <a:ext uri="{FF2B5EF4-FFF2-40B4-BE49-F238E27FC236}">
                  <a16:creationId xmlns:a16="http://schemas.microsoft.com/office/drawing/2014/main" id="{E15AB6D3-FD34-4961-9E25-CB4978A7E28A}"/>
                </a:ext>
              </a:extLst>
            </p:cNvPr>
            <p:cNvGrpSpPr>
              <a:grpSpLocks/>
            </p:cNvGrpSpPr>
            <p:nvPr/>
          </p:nvGrpSpPr>
          <p:grpSpPr bwMode="auto">
            <a:xfrm>
              <a:off x="2138" y="1488"/>
              <a:ext cx="768" cy="508"/>
              <a:chOff x="960" y="1488"/>
              <a:chExt cx="768" cy="508"/>
            </a:xfrm>
          </p:grpSpPr>
          <p:grpSp>
            <p:nvGrpSpPr>
              <p:cNvPr id="28696" name="Group 219">
                <a:extLst>
                  <a:ext uri="{FF2B5EF4-FFF2-40B4-BE49-F238E27FC236}">
                    <a16:creationId xmlns:a16="http://schemas.microsoft.com/office/drawing/2014/main" id="{B64ACF49-1186-4459-BD81-FF97DC9BDC99}"/>
                  </a:ext>
                </a:extLst>
              </p:cNvPr>
              <p:cNvGrpSpPr>
                <a:grpSpLocks/>
              </p:cNvGrpSpPr>
              <p:nvPr/>
            </p:nvGrpSpPr>
            <p:grpSpPr bwMode="auto">
              <a:xfrm>
                <a:off x="1000" y="1488"/>
                <a:ext cx="690" cy="508"/>
                <a:chOff x="4801" y="2804"/>
                <a:chExt cx="690" cy="508"/>
              </a:xfrm>
            </p:grpSpPr>
            <p:sp>
              <p:nvSpPr>
                <p:cNvPr id="28698" name="Text Box 220">
                  <a:extLst>
                    <a:ext uri="{FF2B5EF4-FFF2-40B4-BE49-F238E27FC236}">
                      <a16:creationId xmlns:a16="http://schemas.microsoft.com/office/drawing/2014/main" id="{34BD6403-F9C8-44A1-96C0-B6E49BBB616C}"/>
                    </a:ext>
                  </a:extLst>
                </p:cNvPr>
                <p:cNvSpPr txBox="1">
                  <a:spLocks noChangeArrowheads="1"/>
                </p:cNvSpPr>
                <p:nvPr/>
              </p:nvSpPr>
              <p:spPr bwMode="auto">
                <a:xfrm>
                  <a:off x="4940" y="2804"/>
                  <a:ext cx="4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 </a:t>
                  </a:r>
                  <a:endParaRPr lang="en-US" altLang="en-US"/>
                </a:p>
              </p:txBody>
            </p:sp>
            <p:sp>
              <p:nvSpPr>
                <p:cNvPr id="28699" name="Text Box 221">
                  <a:extLst>
                    <a:ext uri="{FF2B5EF4-FFF2-40B4-BE49-F238E27FC236}">
                      <a16:creationId xmlns:a16="http://schemas.microsoft.com/office/drawing/2014/main" id="{EE444472-777F-4D6C-BC98-2BD723EDF301}"/>
                    </a:ext>
                  </a:extLst>
                </p:cNvPr>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r>
                    <a:rPr lang="en-US" altLang="en-US" baseline="30000"/>
                    <a:t> </a:t>
                  </a:r>
                  <a:endParaRPr lang="en-US" altLang="en-US"/>
                </a:p>
              </p:txBody>
            </p:sp>
          </p:grpSp>
          <p:sp>
            <p:nvSpPr>
              <p:cNvPr id="28697" name="Line 222">
                <a:extLst>
                  <a:ext uri="{FF2B5EF4-FFF2-40B4-BE49-F238E27FC236}">
                    <a16:creationId xmlns:a16="http://schemas.microsoft.com/office/drawing/2014/main" id="{904D9BE3-428D-4450-A566-EBA5FE0610C7}"/>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60647" name="Group 231">
            <a:extLst>
              <a:ext uri="{FF2B5EF4-FFF2-40B4-BE49-F238E27FC236}">
                <a16:creationId xmlns:a16="http://schemas.microsoft.com/office/drawing/2014/main" id="{B8EE6A19-0C7F-4AAE-9547-690A42EE06AA}"/>
              </a:ext>
            </a:extLst>
          </p:cNvPr>
          <p:cNvGrpSpPr>
            <a:grpSpLocks/>
          </p:cNvGrpSpPr>
          <p:nvPr/>
        </p:nvGrpSpPr>
        <p:grpSpPr bwMode="auto">
          <a:xfrm>
            <a:off x="4076700" y="4832350"/>
            <a:ext cx="1081088" cy="806450"/>
            <a:chOff x="3696" y="3264"/>
            <a:chExt cx="681" cy="508"/>
          </a:xfrm>
        </p:grpSpPr>
        <p:grpSp>
          <p:nvGrpSpPr>
            <p:cNvPr id="28685" name="Group 230">
              <a:extLst>
                <a:ext uri="{FF2B5EF4-FFF2-40B4-BE49-F238E27FC236}">
                  <a16:creationId xmlns:a16="http://schemas.microsoft.com/office/drawing/2014/main" id="{399D24AE-AB7F-481E-9A35-2EC0E531669B}"/>
                </a:ext>
              </a:extLst>
            </p:cNvPr>
            <p:cNvGrpSpPr>
              <a:grpSpLocks/>
            </p:cNvGrpSpPr>
            <p:nvPr/>
          </p:nvGrpSpPr>
          <p:grpSpPr bwMode="auto">
            <a:xfrm>
              <a:off x="3696" y="3264"/>
              <a:ext cx="681" cy="508"/>
              <a:chOff x="3696" y="3264"/>
              <a:chExt cx="681" cy="508"/>
            </a:xfrm>
          </p:grpSpPr>
          <p:grpSp>
            <p:nvGrpSpPr>
              <p:cNvPr id="28687" name="Group 223">
                <a:extLst>
                  <a:ext uri="{FF2B5EF4-FFF2-40B4-BE49-F238E27FC236}">
                    <a16:creationId xmlns:a16="http://schemas.microsoft.com/office/drawing/2014/main" id="{8E99CC8F-05EE-48B3-8140-0B267061EB7F}"/>
                  </a:ext>
                </a:extLst>
              </p:cNvPr>
              <p:cNvGrpSpPr>
                <a:grpSpLocks/>
              </p:cNvGrpSpPr>
              <p:nvPr/>
            </p:nvGrpSpPr>
            <p:grpSpPr bwMode="auto">
              <a:xfrm>
                <a:off x="3696" y="3264"/>
                <a:ext cx="681" cy="508"/>
                <a:chOff x="2497" y="3264"/>
                <a:chExt cx="681" cy="508"/>
              </a:xfrm>
            </p:grpSpPr>
            <p:grpSp>
              <p:nvGrpSpPr>
                <p:cNvPr id="28689" name="Group 224">
                  <a:extLst>
                    <a:ext uri="{FF2B5EF4-FFF2-40B4-BE49-F238E27FC236}">
                      <a16:creationId xmlns:a16="http://schemas.microsoft.com/office/drawing/2014/main" id="{3D4B3F3A-B167-4EF7-8617-04D2D84ABED0}"/>
                    </a:ext>
                  </a:extLst>
                </p:cNvPr>
                <p:cNvGrpSpPr>
                  <a:grpSpLocks/>
                </p:cNvGrpSpPr>
                <p:nvPr/>
              </p:nvGrpSpPr>
              <p:grpSpPr bwMode="auto">
                <a:xfrm>
                  <a:off x="2497" y="3264"/>
                  <a:ext cx="681" cy="508"/>
                  <a:chOff x="4808" y="2804"/>
                  <a:chExt cx="681" cy="508"/>
                </a:xfrm>
              </p:grpSpPr>
              <p:sp>
                <p:nvSpPr>
                  <p:cNvPr id="28691" name="Text Box 225">
                    <a:extLst>
                      <a:ext uri="{FF2B5EF4-FFF2-40B4-BE49-F238E27FC236}">
                        <a16:creationId xmlns:a16="http://schemas.microsoft.com/office/drawing/2014/main" id="{BFF12C37-D317-4585-A8B0-F4B6B1D5CD52}"/>
                      </a:ext>
                    </a:extLst>
                  </p:cNvPr>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1</a:t>
                    </a:r>
                    <a:r>
                      <a:rPr lang="en-US" altLang="en-US" i="1">
                        <a:solidFill>
                          <a:srgbClr val="FF0000"/>
                        </a:solidFill>
                      </a:rPr>
                      <a:t> </a:t>
                    </a:r>
                  </a:p>
                </p:txBody>
              </p:sp>
              <p:sp>
                <p:nvSpPr>
                  <p:cNvPr id="28692" name="Text Box 226">
                    <a:extLst>
                      <a:ext uri="{FF2B5EF4-FFF2-40B4-BE49-F238E27FC236}">
                        <a16:creationId xmlns:a16="http://schemas.microsoft.com/office/drawing/2014/main" id="{F1C6B9F4-E86D-4681-90F2-D9A20E4FBF77}"/>
                      </a:ext>
                    </a:extLst>
                  </p:cNvPr>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1 </a:t>
                    </a:r>
                  </a:p>
                </p:txBody>
              </p:sp>
            </p:grpSp>
            <p:sp>
              <p:nvSpPr>
                <p:cNvPr id="28690" name="Line 227">
                  <a:extLst>
                    <a:ext uri="{FF2B5EF4-FFF2-40B4-BE49-F238E27FC236}">
                      <a16:creationId xmlns:a16="http://schemas.microsoft.com/office/drawing/2014/main" id="{8F0B5DE7-F74E-434F-BA5F-EFA0A29C40CA}"/>
                    </a:ext>
                  </a:extLst>
                </p:cNvPr>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8688" name="AutoShape 228">
                <a:extLst>
                  <a:ext uri="{FF2B5EF4-FFF2-40B4-BE49-F238E27FC236}">
                    <a16:creationId xmlns:a16="http://schemas.microsoft.com/office/drawing/2014/main" id="{59275692-02F1-4027-A57E-24E66C4C1610}"/>
                  </a:ext>
                </a:extLst>
              </p:cNvPr>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28686" name="AutoShape 229">
              <a:extLst>
                <a:ext uri="{FF2B5EF4-FFF2-40B4-BE49-F238E27FC236}">
                  <a16:creationId xmlns:a16="http://schemas.microsoft.com/office/drawing/2014/main" id="{F792806D-05F4-4605-B486-E9306D4EF5E0}"/>
                </a:ext>
              </a:extLst>
            </p:cNvPr>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0606"/>
                                        </p:tgtEl>
                                        <p:attrNameLst>
                                          <p:attrName>style.visibility</p:attrName>
                                        </p:attrNameLst>
                                      </p:cBhvr>
                                      <p:to>
                                        <p:strVal val="visible"/>
                                      </p:to>
                                    </p:set>
                                    <p:animEffect transition="in" filter="strips(downLeft)">
                                      <p:cBhvr>
                                        <p:cTn id="7" dur="500"/>
                                        <p:tgtEl>
                                          <p:spTgt spid="60606"/>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60594"/>
                                        </p:tgtEl>
                                        <p:attrNameLst>
                                          <p:attrName>style.visibility</p:attrName>
                                        </p:attrNameLst>
                                      </p:cBhvr>
                                      <p:to>
                                        <p:strVal val="visible"/>
                                      </p:to>
                                    </p:set>
                                    <p:animEffect transition="in" filter="checkerboard(across)">
                                      <p:cBhvr>
                                        <p:cTn id="11" dur="500"/>
                                        <p:tgtEl>
                                          <p:spTgt spid="60594"/>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60607"/>
                                        </p:tgtEl>
                                        <p:attrNameLst>
                                          <p:attrName>style.visibility</p:attrName>
                                        </p:attrNameLst>
                                      </p:cBhvr>
                                      <p:to>
                                        <p:strVal val="visible"/>
                                      </p:to>
                                    </p:set>
                                    <p:animEffect transition="in" filter="blinds(horizontal)">
                                      <p:cBhvr>
                                        <p:cTn id="16" dur="500"/>
                                        <p:tgtEl>
                                          <p:spTgt spid="60607"/>
                                        </p:tgtEl>
                                      </p:cBhvr>
                                    </p:animEffect>
                                  </p:childTnLst>
                                </p:cTn>
                              </p:par>
                              <p:par>
                                <p:cTn id="17" presetID="3" presetClass="entr" presetSubtype="10" fill="hold" nodeType="withEffect">
                                  <p:stCondLst>
                                    <p:cond delay="0"/>
                                  </p:stCondLst>
                                  <p:childTnLst>
                                    <p:set>
                                      <p:cBhvr>
                                        <p:cTn id="18" dur="1" fill="hold">
                                          <p:stCondLst>
                                            <p:cond delay="0"/>
                                          </p:stCondLst>
                                        </p:cTn>
                                        <p:tgtEl>
                                          <p:spTgt spid="60620"/>
                                        </p:tgtEl>
                                        <p:attrNameLst>
                                          <p:attrName>style.visibility</p:attrName>
                                        </p:attrNameLst>
                                      </p:cBhvr>
                                      <p:to>
                                        <p:strVal val="visible"/>
                                      </p:to>
                                    </p:set>
                                    <p:animEffect transition="in" filter="blinds(horizontal)">
                                      <p:cBhvr>
                                        <p:cTn id="19" dur="500"/>
                                        <p:tgtEl>
                                          <p:spTgt spid="60620"/>
                                        </p:tgtEl>
                                      </p:cBhvr>
                                    </p:animEffect>
                                  </p:childTnLst>
                                </p:cTn>
                              </p:par>
                              <p:par>
                                <p:cTn id="20" presetID="3" presetClass="entr" presetSubtype="10" fill="hold" nodeType="withEffect">
                                  <p:stCondLst>
                                    <p:cond delay="0"/>
                                  </p:stCondLst>
                                  <p:childTnLst>
                                    <p:set>
                                      <p:cBhvr>
                                        <p:cTn id="21" dur="1" fill="hold">
                                          <p:stCondLst>
                                            <p:cond delay="0"/>
                                          </p:stCondLst>
                                        </p:cTn>
                                        <p:tgtEl>
                                          <p:spTgt spid="60621"/>
                                        </p:tgtEl>
                                        <p:attrNameLst>
                                          <p:attrName>style.visibility</p:attrName>
                                        </p:attrNameLst>
                                      </p:cBhvr>
                                      <p:to>
                                        <p:strVal val="visible"/>
                                      </p:to>
                                    </p:set>
                                    <p:animEffect transition="in" filter="blinds(horizontal)">
                                      <p:cBhvr>
                                        <p:cTn id="22" dur="500"/>
                                        <p:tgtEl>
                                          <p:spTgt spid="60621"/>
                                        </p:tgtEl>
                                      </p:cBhvr>
                                    </p:animEffect>
                                  </p:childTnLst>
                                </p:cTn>
                              </p:par>
                            </p:childTnLst>
                          </p:cTn>
                        </p:par>
                        <p:par>
                          <p:cTn id="23" fill="hold" nodeType="afterGroup">
                            <p:stCondLst>
                              <p:cond delay="500"/>
                            </p:stCondLst>
                            <p:childTnLst>
                              <p:par>
                                <p:cTn id="24" presetID="5" presetClass="entr" presetSubtype="10" fill="hold" nodeType="afterEffect">
                                  <p:stCondLst>
                                    <p:cond delay="0"/>
                                  </p:stCondLst>
                                  <p:childTnLst>
                                    <p:set>
                                      <p:cBhvr>
                                        <p:cTn id="25" dur="1" fill="hold">
                                          <p:stCondLst>
                                            <p:cond delay="0"/>
                                          </p:stCondLst>
                                        </p:cTn>
                                        <p:tgtEl>
                                          <p:spTgt spid="60627"/>
                                        </p:tgtEl>
                                        <p:attrNameLst>
                                          <p:attrName>style.visibility</p:attrName>
                                        </p:attrNameLst>
                                      </p:cBhvr>
                                      <p:to>
                                        <p:strVal val="visible"/>
                                      </p:to>
                                    </p:set>
                                    <p:animEffect transition="in" filter="checkerboard(across)">
                                      <p:cBhvr>
                                        <p:cTn id="26" dur="500"/>
                                        <p:tgtEl>
                                          <p:spTgt spid="60627"/>
                                        </p:tgtEl>
                                      </p:cBhvr>
                                    </p:animEffect>
                                  </p:childTnLst>
                                </p:cTn>
                              </p:par>
                            </p:childTnLst>
                          </p:cTn>
                        </p:par>
                        <p:par>
                          <p:cTn id="27" fill="hold" nodeType="afterGroup">
                            <p:stCondLst>
                              <p:cond delay="1000"/>
                            </p:stCondLst>
                            <p:childTnLst>
                              <p:par>
                                <p:cTn id="28" presetID="9" presetClass="entr" presetSubtype="0" fill="hold" nodeType="afterEffect">
                                  <p:stCondLst>
                                    <p:cond delay="0"/>
                                  </p:stCondLst>
                                  <p:childTnLst>
                                    <p:set>
                                      <p:cBhvr>
                                        <p:cTn id="29" dur="1" fill="hold">
                                          <p:stCondLst>
                                            <p:cond delay="0"/>
                                          </p:stCondLst>
                                        </p:cTn>
                                        <p:tgtEl>
                                          <p:spTgt spid="60647"/>
                                        </p:tgtEl>
                                        <p:attrNameLst>
                                          <p:attrName>style.visibility</p:attrName>
                                        </p:attrNameLst>
                                      </p:cBhvr>
                                      <p:to>
                                        <p:strVal val="visible"/>
                                      </p:to>
                                    </p:set>
                                    <p:animEffect transition="in" filter="dissolve">
                                      <p:cBhvr>
                                        <p:cTn id="30" dur="500"/>
                                        <p:tgtEl>
                                          <p:spTgt spid="606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606" grpId="0"/>
      <p:bldP spid="6060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2516" name="Group 4">
            <a:extLst>
              <a:ext uri="{FF2B5EF4-FFF2-40B4-BE49-F238E27FC236}">
                <a16:creationId xmlns:a16="http://schemas.microsoft.com/office/drawing/2014/main" id="{27FAA1A0-9383-44D6-9CE6-E9E5BB80AC2B}"/>
              </a:ext>
            </a:extLst>
          </p:cNvPr>
          <p:cNvGrpSpPr>
            <a:grpSpLocks/>
          </p:cNvGrpSpPr>
          <p:nvPr/>
        </p:nvGrpSpPr>
        <p:grpSpPr bwMode="auto">
          <a:xfrm>
            <a:off x="661988" y="2489200"/>
            <a:ext cx="3300412" cy="806450"/>
            <a:chOff x="129" y="3072"/>
            <a:chExt cx="2079" cy="508"/>
          </a:xfrm>
        </p:grpSpPr>
        <p:grpSp>
          <p:nvGrpSpPr>
            <p:cNvPr id="30746" name="Group 5">
              <a:extLst>
                <a:ext uri="{FF2B5EF4-FFF2-40B4-BE49-F238E27FC236}">
                  <a16:creationId xmlns:a16="http://schemas.microsoft.com/office/drawing/2014/main" id="{406F94E5-8A48-4824-A87C-779FFF5305AE}"/>
                </a:ext>
              </a:extLst>
            </p:cNvPr>
            <p:cNvGrpSpPr>
              <a:grpSpLocks/>
            </p:cNvGrpSpPr>
            <p:nvPr/>
          </p:nvGrpSpPr>
          <p:grpSpPr bwMode="auto">
            <a:xfrm>
              <a:off x="129" y="3072"/>
              <a:ext cx="2079" cy="508"/>
              <a:chOff x="4112" y="2804"/>
              <a:chExt cx="2079" cy="508"/>
            </a:xfrm>
          </p:grpSpPr>
          <p:sp>
            <p:nvSpPr>
              <p:cNvPr id="30748" name="Text Box 6">
                <a:extLst>
                  <a:ext uri="{FF2B5EF4-FFF2-40B4-BE49-F238E27FC236}">
                    <a16:creationId xmlns:a16="http://schemas.microsoft.com/office/drawing/2014/main" id="{6357A844-3E80-4892-B9B9-7D648498ED91}"/>
                  </a:ext>
                </a:extLst>
              </p:cNvPr>
              <p:cNvSpPr txBox="1">
                <a:spLocks noChangeArrowheads="1"/>
              </p:cNvSpPr>
              <p:nvPr/>
            </p:nvSpPr>
            <p:spPr bwMode="auto">
              <a:xfrm>
                <a:off x="4112" y="2804"/>
                <a:ext cx="20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3 + 2</a:t>
                </a:r>
                <a:r>
                  <a:rPr lang="en-US" altLang="en-US" i="1"/>
                  <a:t>x</a:t>
                </a:r>
                <a:r>
                  <a:rPr lang="en-US" altLang="en-US"/>
                  <a:t>(</a:t>
                </a:r>
                <a:r>
                  <a:rPr lang="en-US" altLang="en-US" i="1"/>
                  <a:t>x</a:t>
                </a:r>
                <a:r>
                  <a:rPr lang="en-US" altLang="en-US"/>
                  <a:t> – 1)</a:t>
                </a:r>
                <a:r>
                  <a:rPr lang="en-US" altLang="en-US" i="1"/>
                  <a:t> </a:t>
                </a:r>
                <a:r>
                  <a:rPr lang="en-US" altLang="en-US"/>
                  <a:t> </a:t>
                </a:r>
              </a:p>
            </p:txBody>
          </p:sp>
          <p:sp>
            <p:nvSpPr>
              <p:cNvPr id="30749" name="Text Box 7">
                <a:extLst>
                  <a:ext uri="{FF2B5EF4-FFF2-40B4-BE49-F238E27FC236}">
                    <a16:creationId xmlns:a16="http://schemas.microsoft.com/office/drawing/2014/main" id="{AFC991B9-FA91-45F7-8F14-9A38E2FF88EB}"/>
                  </a:ext>
                </a:extLst>
              </p:cNvPr>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30747" name="Line 8">
              <a:extLst>
                <a:ext uri="{FF2B5EF4-FFF2-40B4-BE49-F238E27FC236}">
                  <a16:creationId xmlns:a16="http://schemas.microsoft.com/office/drawing/2014/main" id="{3F43077C-CFB4-4081-9588-5A6872445608}"/>
                </a:ext>
              </a:extLst>
            </p:cNvPr>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2521" name="Text Box 9">
            <a:extLst>
              <a:ext uri="{FF2B5EF4-FFF2-40B4-BE49-F238E27FC236}">
                <a16:creationId xmlns:a16="http://schemas.microsoft.com/office/drawing/2014/main" id="{9DBBEAAB-F41F-4F3B-BA50-E86FA28F31DF}"/>
              </a:ext>
            </a:extLst>
          </p:cNvPr>
          <p:cNvSpPr txBox="1">
            <a:spLocks noChangeArrowheads="1"/>
          </p:cNvSpPr>
          <p:nvPr/>
        </p:nvSpPr>
        <p:spPr bwMode="auto">
          <a:xfrm>
            <a:off x="5257800" y="25654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grpSp>
        <p:nvGrpSpPr>
          <p:cNvPr id="192522" name="Group 10">
            <a:extLst>
              <a:ext uri="{FF2B5EF4-FFF2-40B4-BE49-F238E27FC236}">
                <a16:creationId xmlns:a16="http://schemas.microsoft.com/office/drawing/2014/main" id="{3B235CCC-0A63-4AD3-B2EA-50625E526CDD}"/>
              </a:ext>
            </a:extLst>
          </p:cNvPr>
          <p:cNvGrpSpPr>
            <a:grpSpLocks/>
          </p:cNvGrpSpPr>
          <p:nvPr/>
        </p:nvGrpSpPr>
        <p:grpSpPr bwMode="auto">
          <a:xfrm>
            <a:off x="838200" y="3295650"/>
            <a:ext cx="2324100" cy="806450"/>
            <a:chOff x="432" y="3524"/>
            <a:chExt cx="1464" cy="508"/>
          </a:xfrm>
        </p:grpSpPr>
        <p:grpSp>
          <p:nvGrpSpPr>
            <p:cNvPr id="30742" name="Group 11">
              <a:extLst>
                <a:ext uri="{FF2B5EF4-FFF2-40B4-BE49-F238E27FC236}">
                  <a16:creationId xmlns:a16="http://schemas.microsoft.com/office/drawing/2014/main" id="{F8E34F86-56C2-4D64-82A4-3587A0C79004}"/>
                </a:ext>
              </a:extLst>
            </p:cNvPr>
            <p:cNvGrpSpPr>
              <a:grpSpLocks/>
            </p:cNvGrpSpPr>
            <p:nvPr/>
          </p:nvGrpSpPr>
          <p:grpSpPr bwMode="auto">
            <a:xfrm>
              <a:off x="432" y="3524"/>
              <a:ext cx="1464" cy="508"/>
              <a:chOff x="4415" y="2804"/>
              <a:chExt cx="1464" cy="508"/>
            </a:xfrm>
          </p:grpSpPr>
          <p:sp>
            <p:nvSpPr>
              <p:cNvPr id="30744" name="Text Box 12">
                <a:extLst>
                  <a:ext uri="{FF2B5EF4-FFF2-40B4-BE49-F238E27FC236}">
                    <a16:creationId xmlns:a16="http://schemas.microsoft.com/office/drawing/2014/main" id="{177078F1-37A5-4CCF-B8E7-75E5619B2180}"/>
                  </a:ext>
                </a:extLst>
              </p:cNvPr>
              <p:cNvSpPr txBox="1">
                <a:spLocks noChangeArrowheads="1"/>
              </p:cNvSpPr>
              <p:nvPr/>
            </p:nvSpPr>
            <p:spPr bwMode="auto">
              <a:xfrm>
                <a:off x="4490" y="2804"/>
                <a:ext cx="13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i="1"/>
                  <a:t> </a:t>
                </a:r>
                <a:r>
                  <a:rPr lang="en-US" altLang="en-US"/>
                  <a:t>–</a:t>
                </a:r>
                <a:r>
                  <a:rPr lang="en-US" altLang="en-US" i="1"/>
                  <a:t> x</a:t>
                </a:r>
                <a:r>
                  <a:rPr lang="en-US" altLang="en-US"/>
                  <a:t> – 3</a:t>
                </a:r>
                <a:r>
                  <a:rPr lang="en-US" altLang="en-US" i="1"/>
                  <a:t> </a:t>
                </a:r>
                <a:r>
                  <a:rPr lang="en-US" altLang="en-US"/>
                  <a:t> </a:t>
                </a:r>
              </a:p>
            </p:txBody>
          </p:sp>
          <p:sp>
            <p:nvSpPr>
              <p:cNvPr id="30745" name="Text Box 13">
                <a:extLst>
                  <a:ext uri="{FF2B5EF4-FFF2-40B4-BE49-F238E27FC236}">
                    <a16:creationId xmlns:a16="http://schemas.microsoft.com/office/drawing/2014/main" id="{EE2AF3F1-7825-40DA-970B-F4A5C73844B1}"/>
                  </a:ext>
                </a:extLst>
              </p:cNvPr>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30743" name="Line 14">
              <a:extLst>
                <a:ext uri="{FF2B5EF4-FFF2-40B4-BE49-F238E27FC236}">
                  <a16:creationId xmlns:a16="http://schemas.microsoft.com/office/drawing/2014/main" id="{F2283CD4-45EC-4303-8926-FF9C8B155FC0}"/>
                </a:ext>
              </a:extLst>
            </p:cNvPr>
            <p:cNvSpPr>
              <a:spLocks noChangeShapeType="1"/>
            </p:cNvSpPr>
            <p:nvPr/>
          </p:nvSpPr>
          <p:spPr bwMode="auto">
            <a:xfrm>
              <a:off x="432" y="377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2527" name="Text Box 15">
            <a:extLst>
              <a:ext uri="{FF2B5EF4-FFF2-40B4-BE49-F238E27FC236}">
                <a16:creationId xmlns:a16="http://schemas.microsoft.com/office/drawing/2014/main" id="{45676DD3-EC0F-417F-867B-AE42F645DB5C}"/>
              </a:ext>
            </a:extLst>
          </p:cNvPr>
          <p:cNvSpPr txBox="1">
            <a:spLocks noChangeArrowheads="1"/>
          </p:cNvSpPr>
          <p:nvPr/>
        </p:nvSpPr>
        <p:spPr bwMode="auto">
          <a:xfrm>
            <a:off x="5257800" y="34480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Simplify the numerator.</a:t>
            </a:r>
            <a:endParaRPr lang="en-US" altLang="en-US" i="1">
              <a:latin typeface="Arial" panose="020B0604020202020204" pitchFamily="34" charset="0"/>
              <a:sym typeface="Symbol" panose="05050102010706020507" pitchFamily="18" charset="2"/>
            </a:endParaRPr>
          </a:p>
        </p:txBody>
      </p:sp>
      <p:sp>
        <p:nvSpPr>
          <p:cNvPr id="30726" name="Text Box 16">
            <a:extLst>
              <a:ext uri="{FF2B5EF4-FFF2-40B4-BE49-F238E27FC236}">
                <a16:creationId xmlns:a16="http://schemas.microsoft.com/office/drawing/2014/main" id="{3B2581E8-D5E8-4C02-80D6-20ED958DC15F}"/>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3A Continued</a:t>
            </a:r>
            <a:endParaRPr lang="en-US" altLang="en-US" sz="2600">
              <a:solidFill>
                <a:schemeClr val="accent2"/>
              </a:solidFill>
              <a:latin typeface="Arial MT Bl" charset="0"/>
            </a:endParaRPr>
          </a:p>
        </p:txBody>
      </p:sp>
      <p:sp>
        <p:nvSpPr>
          <p:cNvPr id="30727" name="Text Box 17">
            <a:extLst>
              <a:ext uri="{FF2B5EF4-FFF2-40B4-BE49-F238E27FC236}">
                <a16:creationId xmlns:a16="http://schemas.microsoft.com/office/drawing/2014/main" id="{58823D6D-5F8C-4CF9-94CE-09E26DDD48F3}"/>
              </a:ext>
            </a:extLst>
          </p:cNvPr>
          <p:cNvSpPr txBox="1">
            <a:spLocks noChangeArrowheads="1"/>
          </p:cNvSpPr>
          <p:nvPr/>
        </p:nvSpPr>
        <p:spPr bwMode="auto">
          <a:xfrm>
            <a:off x="304800" y="146685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192540" name="Text Box 28">
            <a:extLst>
              <a:ext uri="{FF2B5EF4-FFF2-40B4-BE49-F238E27FC236}">
                <a16:creationId xmlns:a16="http://schemas.microsoft.com/office/drawing/2014/main" id="{BECB9A67-C2ED-4E64-B94B-B1AC3AC15760}"/>
              </a:ext>
            </a:extLst>
          </p:cNvPr>
          <p:cNvSpPr txBox="1">
            <a:spLocks noChangeArrowheads="1"/>
          </p:cNvSpPr>
          <p:nvPr/>
        </p:nvSpPr>
        <p:spPr bwMode="auto">
          <a:xfrm>
            <a:off x="6019800" y="4254500"/>
            <a:ext cx="3124200" cy="118745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sum in factored or expanded form.</a:t>
            </a:r>
            <a:endParaRPr lang="en-US" altLang="en-US" i="1">
              <a:latin typeface="Arial" panose="020B0604020202020204" pitchFamily="34" charset="0"/>
              <a:sym typeface="Symbol" panose="05050102010706020507" pitchFamily="18" charset="2"/>
            </a:endParaRPr>
          </a:p>
        </p:txBody>
      </p:sp>
      <p:grpSp>
        <p:nvGrpSpPr>
          <p:cNvPr id="192542" name="Group 30">
            <a:extLst>
              <a:ext uri="{FF2B5EF4-FFF2-40B4-BE49-F238E27FC236}">
                <a16:creationId xmlns:a16="http://schemas.microsoft.com/office/drawing/2014/main" id="{8E4AB5DC-9DFE-47C6-9FE3-FAF933DE87F8}"/>
              </a:ext>
            </a:extLst>
          </p:cNvPr>
          <p:cNvGrpSpPr>
            <a:grpSpLocks/>
          </p:cNvGrpSpPr>
          <p:nvPr/>
        </p:nvGrpSpPr>
        <p:grpSpPr bwMode="auto">
          <a:xfrm>
            <a:off x="838200" y="4337050"/>
            <a:ext cx="5029200" cy="806450"/>
            <a:chOff x="528" y="2836"/>
            <a:chExt cx="3168" cy="508"/>
          </a:xfrm>
        </p:grpSpPr>
        <p:grpSp>
          <p:nvGrpSpPr>
            <p:cNvPr id="30731" name="Group 18">
              <a:extLst>
                <a:ext uri="{FF2B5EF4-FFF2-40B4-BE49-F238E27FC236}">
                  <a16:creationId xmlns:a16="http://schemas.microsoft.com/office/drawing/2014/main" id="{CFBC5A14-862F-4501-AA19-8B71DDEFC21B}"/>
                </a:ext>
              </a:extLst>
            </p:cNvPr>
            <p:cNvGrpSpPr>
              <a:grpSpLocks/>
            </p:cNvGrpSpPr>
            <p:nvPr/>
          </p:nvGrpSpPr>
          <p:grpSpPr bwMode="auto">
            <a:xfrm>
              <a:off x="528" y="2836"/>
              <a:ext cx="1464" cy="508"/>
              <a:chOff x="432" y="3524"/>
              <a:chExt cx="1464" cy="508"/>
            </a:xfrm>
          </p:grpSpPr>
          <p:grpSp>
            <p:nvGrpSpPr>
              <p:cNvPr id="30738" name="Group 19">
                <a:extLst>
                  <a:ext uri="{FF2B5EF4-FFF2-40B4-BE49-F238E27FC236}">
                    <a16:creationId xmlns:a16="http://schemas.microsoft.com/office/drawing/2014/main" id="{7F04B4D5-567B-4B16-9B0E-B43D0FE21FA5}"/>
                  </a:ext>
                </a:extLst>
              </p:cNvPr>
              <p:cNvGrpSpPr>
                <a:grpSpLocks/>
              </p:cNvGrpSpPr>
              <p:nvPr/>
            </p:nvGrpSpPr>
            <p:grpSpPr bwMode="auto">
              <a:xfrm>
                <a:off x="432" y="3524"/>
                <a:ext cx="1464" cy="508"/>
                <a:chOff x="4415" y="2804"/>
                <a:chExt cx="1464" cy="508"/>
              </a:xfrm>
            </p:grpSpPr>
            <p:sp>
              <p:nvSpPr>
                <p:cNvPr id="30740" name="Text Box 20">
                  <a:extLst>
                    <a:ext uri="{FF2B5EF4-FFF2-40B4-BE49-F238E27FC236}">
                      <a16:creationId xmlns:a16="http://schemas.microsoft.com/office/drawing/2014/main" id="{48DB05A9-D85C-4C43-AD2F-55CFFC925098}"/>
                    </a:ext>
                  </a:extLst>
                </p:cNvPr>
                <p:cNvSpPr txBox="1">
                  <a:spLocks noChangeArrowheads="1"/>
                </p:cNvSpPr>
                <p:nvPr/>
              </p:nvSpPr>
              <p:spPr bwMode="auto">
                <a:xfrm>
                  <a:off x="4490" y="2804"/>
                  <a:ext cx="13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i="1"/>
                    <a:t> </a:t>
                  </a:r>
                  <a:r>
                    <a:rPr lang="en-US" altLang="en-US"/>
                    <a:t>–</a:t>
                  </a:r>
                  <a:r>
                    <a:rPr lang="en-US" altLang="en-US" i="1"/>
                    <a:t> x</a:t>
                  </a:r>
                  <a:r>
                    <a:rPr lang="en-US" altLang="en-US"/>
                    <a:t> – 3</a:t>
                  </a:r>
                  <a:r>
                    <a:rPr lang="en-US" altLang="en-US" i="1"/>
                    <a:t> </a:t>
                  </a:r>
                  <a:r>
                    <a:rPr lang="en-US" altLang="en-US"/>
                    <a:t> </a:t>
                  </a:r>
                </a:p>
              </p:txBody>
            </p:sp>
            <p:sp>
              <p:nvSpPr>
                <p:cNvPr id="30741" name="Text Box 21">
                  <a:extLst>
                    <a:ext uri="{FF2B5EF4-FFF2-40B4-BE49-F238E27FC236}">
                      <a16:creationId xmlns:a16="http://schemas.microsoft.com/office/drawing/2014/main" id="{D54969A4-0D63-4210-B7DD-73A5EC72FA90}"/>
                    </a:ext>
                  </a:extLst>
                </p:cNvPr>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+ 4)(</a:t>
                  </a:r>
                  <a:r>
                    <a:rPr lang="en-US" altLang="en-US" i="1"/>
                    <a:t>x</a:t>
                  </a:r>
                  <a:r>
                    <a:rPr lang="en-US" altLang="en-US"/>
                    <a:t> – 1)</a:t>
                  </a:r>
                </a:p>
              </p:txBody>
            </p:sp>
          </p:grpSp>
          <p:sp>
            <p:nvSpPr>
              <p:cNvPr id="30739" name="Line 22">
                <a:extLst>
                  <a:ext uri="{FF2B5EF4-FFF2-40B4-BE49-F238E27FC236}">
                    <a16:creationId xmlns:a16="http://schemas.microsoft.com/office/drawing/2014/main" id="{E077710D-1557-4A1A-8DF5-79D9331DCCDD}"/>
                  </a:ext>
                </a:extLst>
              </p:cNvPr>
              <p:cNvSpPr>
                <a:spLocks noChangeShapeType="1"/>
              </p:cNvSpPr>
              <p:nvPr/>
            </p:nvSpPr>
            <p:spPr bwMode="auto">
              <a:xfrm>
                <a:off x="432" y="377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32" name="Group 23">
              <a:extLst>
                <a:ext uri="{FF2B5EF4-FFF2-40B4-BE49-F238E27FC236}">
                  <a16:creationId xmlns:a16="http://schemas.microsoft.com/office/drawing/2014/main" id="{6D097D65-AF7A-44D0-958C-CA8CF615319A}"/>
                </a:ext>
              </a:extLst>
            </p:cNvPr>
            <p:cNvGrpSpPr>
              <a:grpSpLocks/>
            </p:cNvGrpSpPr>
            <p:nvPr/>
          </p:nvGrpSpPr>
          <p:grpSpPr bwMode="auto">
            <a:xfrm>
              <a:off x="2300" y="2836"/>
              <a:ext cx="1396" cy="508"/>
              <a:chOff x="432" y="3524"/>
              <a:chExt cx="1396" cy="508"/>
            </a:xfrm>
          </p:grpSpPr>
          <p:grpSp>
            <p:nvGrpSpPr>
              <p:cNvPr id="30734" name="Group 24">
                <a:extLst>
                  <a:ext uri="{FF2B5EF4-FFF2-40B4-BE49-F238E27FC236}">
                    <a16:creationId xmlns:a16="http://schemas.microsoft.com/office/drawing/2014/main" id="{04E350FF-6C84-4473-8709-DC1FB17BC4B6}"/>
                  </a:ext>
                </a:extLst>
              </p:cNvPr>
              <p:cNvGrpSpPr>
                <a:grpSpLocks/>
              </p:cNvGrpSpPr>
              <p:nvPr/>
            </p:nvGrpSpPr>
            <p:grpSpPr bwMode="auto">
              <a:xfrm>
                <a:off x="507" y="3524"/>
                <a:ext cx="1321" cy="508"/>
                <a:chOff x="4490" y="2804"/>
                <a:chExt cx="1321" cy="508"/>
              </a:xfrm>
            </p:grpSpPr>
            <p:sp>
              <p:nvSpPr>
                <p:cNvPr id="30736" name="Text Box 25">
                  <a:extLst>
                    <a:ext uri="{FF2B5EF4-FFF2-40B4-BE49-F238E27FC236}">
                      <a16:creationId xmlns:a16="http://schemas.microsoft.com/office/drawing/2014/main" id="{059C022C-C5E9-4EC3-BD6F-B5E6786668D7}"/>
                    </a:ext>
                  </a:extLst>
                </p:cNvPr>
                <p:cNvSpPr txBox="1">
                  <a:spLocks noChangeArrowheads="1"/>
                </p:cNvSpPr>
                <p:nvPr/>
              </p:nvSpPr>
              <p:spPr bwMode="auto">
                <a:xfrm>
                  <a:off x="4490" y="2804"/>
                  <a:ext cx="132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i="1"/>
                    <a:t> </a:t>
                  </a:r>
                  <a:r>
                    <a:rPr lang="en-US" altLang="en-US"/>
                    <a:t>–</a:t>
                  </a:r>
                  <a:r>
                    <a:rPr lang="en-US" altLang="en-US" i="1"/>
                    <a:t> x</a:t>
                  </a:r>
                  <a:r>
                    <a:rPr lang="en-US" altLang="en-US"/>
                    <a:t> – 3</a:t>
                  </a:r>
                  <a:r>
                    <a:rPr lang="en-US" altLang="en-US" i="1"/>
                    <a:t> </a:t>
                  </a:r>
                  <a:r>
                    <a:rPr lang="en-US" altLang="en-US"/>
                    <a:t> </a:t>
                  </a:r>
                </a:p>
              </p:txBody>
            </p:sp>
            <p:sp>
              <p:nvSpPr>
                <p:cNvPr id="30737" name="Text Box 26">
                  <a:extLst>
                    <a:ext uri="{FF2B5EF4-FFF2-40B4-BE49-F238E27FC236}">
                      <a16:creationId xmlns:a16="http://schemas.microsoft.com/office/drawing/2014/main" id="{33576FEF-23C5-45B0-BAE2-3617ACF1E8E0}"/>
                    </a:ext>
                  </a:extLst>
                </p:cNvPr>
                <p:cNvSpPr txBox="1">
                  <a:spLocks noChangeArrowheads="1"/>
                </p:cNvSpPr>
                <p:nvPr/>
              </p:nvSpPr>
              <p:spPr bwMode="auto">
                <a:xfrm>
                  <a:off x="4547" y="3024"/>
                  <a:ext cx="11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 </a:t>
                  </a:r>
                  <a:r>
                    <a:rPr lang="en-US" altLang="en-US"/>
                    <a:t>+ 3</a:t>
                  </a:r>
                  <a:r>
                    <a:rPr lang="en-US" altLang="en-US" i="1"/>
                    <a:t>x</a:t>
                  </a:r>
                  <a:r>
                    <a:rPr lang="en-US" altLang="en-US"/>
                    <a:t> – 4</a:t>
                  </a:r>
                </a:p>
              </p:txBody>
            </p:sp>
          </p:grpSp>
          <p:sp>
            <p:nvSpPr>
              <p:cNvPr id="30735" name="Line 27">
                <a:extLst>
                  <a:ext uri="{FF2B5EF4-FFF2-40B4-BE49-F238E27FC236}">
                    <a16:creationId xmlns:a16="http://schemas.microsoft.com/office/drawing/2014/main" id="{F384BC48-98B9-4606-B277-7CD14CC89D24}"/>
                  </a:ext>
                </a:extLst>
              </p:cNvPr>
              <p:cNvSpPr>
                <a:spLocks noChangeShapeType="1"/>
              </p:cNvSpPr>
              <p:nvPr/>
            </p:nvSpPr>
            <p:spPr bwMode="auto">
              <a:xfrm>
                <a:off x="432" y="377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0733" name="Text Box 29">
              <a:extLst>
                <a:ext uri="{FF2B5EF4-FFF2-40B4-BE49-F238E27FC236}">
                  <a16:creationId xmlns:a16="http://schemas.microsoft.com/office/drawing/2014/main" id="{A9D10781-DF6B-41C7-9968-B3B706BD0F1E}"/>
                </a:ext>
              </a:extLst>
            </p:cNvPr>
            <p:cNvSpPr txBox="1">
              <a:spLocks noChangeArrowheads="1"/>
            </p:cNvSpPr>
            <p:nvPr/>
          </p:nvSpPr>
          <p:spPr bwMode="auto">
            <a:xfrm>
              <a:off x="1958" y="2900"/>
              <a:ext cx="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or</a:t>
              </a:r>
            </a:p>
          </p:txBody>
        </p:sp>
      </p:grpSp>
      <p:sp>
        <p:nvSpPr>
          <p:cNvPr id="192543" name="Text Box 31">
            <a:extLst>
              <a:ext uri="{FF2B5EF4-FFF2-40B4-BE49-F238E27FC236}">
                <a16:creationId xmlns:a16="http://schemas.microsoft.com/office/drawing/2014/main" id="{EF36D738-4B27-4F2A-B0A6-7A1C282E3CD4}"/>
              </a:ext>
            </a:extLst>
          </p:cNvPr>
          <p:cNvSpPr txBox="1">
            <a:spLocks noChangeArrowheads="1"/>
          </p:cNvSpPr>
          <p:nvPr/>
        </p:nvSpPr>
        <p:spPr bwMode="auto">
          <a:xfrm>
            <a:off x="593725" y="5365750"/>
            <a:ext cx="8245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–4 and </a:t>
            </a:r>
            <a:r>
              <a:rPr lang="en-US" altLang="en-US" i="1"/>
              <a:t>x</a:t>
            </a:r>
            <a:r>
              <a:rPr lang="en-US" altLang="en-US"/>
              <a:t> = 1 because these values of </a:t>
            </a:r>
            <a:r>
              <a:rPr lang="en-US" altLang="en-US" i="1"/>
              <a:t>x</a:t>
            </a:r>
            <a:r>
              <a:rPr lang="en-US" altLang="en-US"/>
              <a:t> make the factors (</a:t>
            </a:r>
            <a:r>
              <a:rPr lang="en-US" altLang="en-US" i="1"/>
              <a:t>x</a:t>
            </a:r>
            <a:r>
              <a:rPr lang="en-US" altLang="en-US"/>
              <a:t> + 4) and (</a:t>
            </a:r>
            <a:r>
              <a:rPr lang="en-US" altLang="en-US" i="1"/>
              <a:t>x</a:t>
            </a:r>
            <a:r>
              <a:rPr lang="en-US" altLang="en-US"/>
              <a:t> – 1) equal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92521"/>
                                        </p:tgtEl>
                                        <p:attrNameLst>
                                          <p:attrName>style.visibility</p:attrName>
                                        </p:attrNameLst>
                                      </p:cBhvr>
                                      <p:to>
                                        <p:strVal val="visible"/>
                                      </p:to>
                                    </p:set>
                                    <p:animEffect transition="in" filter="strips(downLeft)">
                                      <p:cBhvr>
                                        <p:cTn id="7" dur="500"/>
                                        <p:tgtEl>
                                          <p:spTgt spid="192521"/>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2516"/>
                                        </p:tgtEl>
                                        <p:attrNameLst>
                                          <p:attrName>style.visibility</p:attrName>
                                        </p:attrNameLst>
                                      </p:cBhvr>
                                      <p:to>
                                        <p:strVal val="visible"/>
                                      </p:to>
                                    </p:set>
                                    <p:anim calcmode="lin" valueType="num">
                                      <p:cBhvr>
                                        <p:cTn id="11" dur="1000" fill="hold"/>
                                        <p:tgtEl>
                                          <p:spTgt spid="192516"/>
                                        </p:tgtEl>
                                        <p:attrNameLst>
                                          <p:attrName>ppt_x</p:attrName>
                                        </p:attrNameLst>
                                      </p:cBhvr>
                                      <p:tavLst>
                                        <p:tav tm="0">
                                          <p:val>
                                            <p:strVal val="#ppt_x-.2"/>
                                          </p:val>
                                        </p:tav>
                                        <p:tav tm="100000">
                                          <p:val>
                                            <p:strVal val="#ppt_x"/>
                                          </p:val>
                                        </p:tav>
                                      </p:tavLst>
                                    </p:anim>
                                    <p:anim calcmode="lin" valueType="num">
                                      <p:cBhvr>
                                        <p:cTn id="12" dur="1000" fill="hold"/>
                                        <p:tgtEl>
                                          <p:spTgt spid="19251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25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2527"/>
                                        </p:tgtEl>
                                        <p:attrNameLst>
                                          <p:attrName>style.visibility</p:attrName>
                                        </p:attrNameLst>
                                      </p:cBhvr>
                                      <p:to>
                                        <p:strVal val="visible"/>
                                      </p:to>
                                    </p:set>
                                    <p:animEffect transition="in" filter="strips(downLeft)">
                                      <p:cBhvr>
                                        <p:cTn id="18" dur="500"/>
                                        <p:tgtEl>
                                          <p:spTgt spid="192527"/>
                                        </p:tgtEl>
                                      </p:cBhvr>
                                    </p:animEffect>
                                  </p:childTnLst>
                                </p:cTn>
                              </p:par>
                            </p:childTnLst>
                          </p:cTn>
                        </p:par>
                        <p:par>
                          <p:cTn id="19" fill="hold" nodeType="afterGroup">
                            <p:stCondLst>
                              <p:cond delay="500"/>
                            </p:stCondLst>
                            <p:childTnLst>
                              <p:par>
                                <p:cTn id="20" presetID="29" presetClass="entr" presetSubtype="0" fill="hold" nodeType="afterEffect">
                                  <p:stCondLst>
                                    <p:cond delay="0"/>
                                  </p:stCondLst>
                                  <p:childTnLst>
                                    <p:set>
                                      <p:cBhvr>
                                        <p:cTn id="21" dur="1" fill="hold">
                                          <p:stCondLst>
                                            <p:cond delay="0"/>
                                          </p:stCondLst>
                                        </p:cTn>
                                        <p:tgtEl>
                                          <p:spTgt spid="192522"/>
                                        </p:tgtEl>
                                        <p:attrNameLst>
                                          <p:attrName>style.visibility</p:attrName>
                                        </p:attrNameLst>
                                      </p:cBhvr>
                                      <p:to>
                                        <p:strVal val="visible"/>
                                      </p:to>
                                    </p:set>
                                    <p:anim calcmode="lin" valueType="num">
                                      <p:cBhvr>
                                        <p:cTn id="22" dur="1000" fill="hold"/>
                                        <p:tgtEl>
                                          <p:spTgt spid="192522"/>
                                        </p:tgtEl>
                                        <p:attrNameLst>
                                          <p:attrName>ppt_x</p:attrName>
                                        </p:attrNameLst>
                                      </p:cBhvr>
                                      <p:tavLst>
                                        <p:tav tm="0">
                                          <p:val>
                                            <p:strVal val="#ppt_x-.2"/>
                                          </p:val>
                                        </p:tav>
                                        <p:tav tm="100000">
                                          <p:val>
                                            <p:strVal val="#ppt_x"/>
                                          </p:val>
                                        </p:tav>
                                      </p:tavLst>
                                    </p:anim>
                                    <p:anim calcmode="lin" valueType="num">
                                      <p:cBhvr>
                                        <p:cTn id="23" dur="1000" fill="hold"/>
                                        <p:tgtEl>
                                          <p:spTgt spid="192522"/>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252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92540"/>
                                        </p:tgtEl>
                                        <p:attrNameLst>
                                          <p:attrName>style.visibility</p:attrName>
                                        </p:attrNameLst>
                                      </p:cBhvr>
                                      <p:to>
                                        <p:strVal val="visible"/>
                                      </p:to>
                                    </p:set>
                                    <p:animEffect transition="in" filter="strips(downLeft)">
                                      <p:cBhvr>
                                        <p:cTn id="29" dur="500"/>
                                        <p:tgtEl>
                                          <p:spTgt spid="192540"/>
                                        </p:tgtEl>
                                      </p:cBhvr>
                                    </p:animEffect>
                                  </p:childTnLst>
                                </p:cTn>
                              </p:par>
                            </p:childTnLst>
                          </p:cTn>
                        </p:par>
                        <p:par>
                          <p:cTn id="30" fill="hold" nodeType="afterGroup">
                            <p:stCondLst>
                              <p:cond delay="500"/>
                            </p:stCondLst>
                            <p:childTnLst>
                              <p:par>
                                <p:cTn id="31" presetID="22" presetClass="entr" presetSubtype="8" fill="hold" nodeType="afterEffect">
                                  <p:stCondLst>
                                    <p:cond delay="0"/>
                                  </p:stCondLst>
                                  <p:childTnLst>
                                    <p:set>
                                      <p:cBhvr>
                                        <p:cTn id="32" dur="1" fill="hold">
                                          <p:stCondLst>
                                            <p:cond delay="0"/>
                                          </p:stCondLst>
                                        </p:cTn>
                                        <p:tgtEl>
                                          <p:spTgt spid="192542"/>
                                        </p:tgtEl>
                                        <p:attrNameLst>
                                          <p:attrName>style.visibility</p:attrName>
                                        </p:attrNameLst>
                                      </p:cBhvr>
                                      <p:to>
                                        <p:strVal val="visible"/>
                                      </p:to>
                                    </p:set>
                                    <p:animEffect transition="in" filter="wipe(left)">
                                      <p:cBhvr>
                                        <p:cTn id="33" dur="500"/>
                                        <p:tgtEl>
                                          <p:spTgt spid="192542"/>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3" presetClass="entr" presetSubtype="16" fill="hold" grpId="0" nodeType="clickEffect">
                                  <p:stCondLst>
                                    <p:cond delay="0"/>
                                  </p:stCondLst>
                                  <p:childTnLst>
                                    <p:set>
                                      <p:cBhvr>
                                        <p:cTn id="37" dur="1" fill="hold">
                                          <p:stCondLst>
                                            <p:cond delay="0"/>
                                          </p:stCondLst>
                                        </p:cTn>
                                        <p:tgtEl>
                                          <p:spTgt spid="192543"/>
                                        </p:tgtEl>
                                        <p:attrNameLst>
                                          <p:attrName>style.visibility</p:attrName>
                                        </p:attrNameLst>
                                      </p:cBhvr>
                                      <p:to>
                                        <p:strVal val="visible"/>
                                      </p:to>
                                    </p:set>
                                    <p:anim calcmode="lin" valueType="num">
                                      <p:cBhvr>
                                        <p:cTn id="38" dur="500" fill="hold"/>
                                        <p:tgtEl>
                                          <p:spTgt spid="192543"/>
                                        </p:tgtEl>
                                        <p:attrNameLst>
                                          <p:attrName>ppt_w</p:attrName>
                                        </p:attrNameLst>
                                      </p:cBhvr>
                                      <p:tavLst>
                                        <p:tav tm="0">
                                          <p:val>
                                            <p:fltVal val="0"/>
                                          </p:val>
                                        </p:tav>
                                        <p:tav tm="100000">
                                          <p:val>
                                            <p:strVal val="#ppt_w"/>
                                          </p:val>
                                        </p:tav>
                                      </p:tavLst>
                                    </p:anim>
                                    <p:anim calcmode="lin" valueType="num">
                                      <p:cBhvr>
                                        <p:cTn id="39" dur="500" fill="hold"/>
                                        <p:tgtEl>
                                          <p:spTgt spid="19254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21" grpId="0"/>
      <p:bldP spid="192527" grpId="0"/>
      <p:bldP spid="192540" grpId="0"/>
      <p:bldP spid="19254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4">
            <a:extLst>
              <a:ext uri="{FF2B5EF4-FFF2-40B4-BE49-F238E27FC236}">
                <a16:creationId xmlns:a16="http://schemas.microsoft.com/office/drawing/2014/main" id="{64A51616-C501-4B4F-B580-144D0124EA1D}"/>
              </a:ext>
            </a:extLst>
          </p:cNvPr>
          <p:cNvSpPr txBox="1">
            <a:spLocks noChangeArrowheads="1"/>
          </p:cNvSpPr>
          <p:nvPr/>
        </p:nvSpPr>
        <p:spPr bwMode="auto">
          <a:xfrm>
            <a:off x="304800" y="15240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grpSp>
        <p:nvGrpSpPr>
          <p:cNvPr id="32771" name="Group 67">
            <a:extLst>
              <a:ext uri="{FF2B5EF4-FFF2-40B4-BE49-F238E27FC236}">
                <a16:creationId xmlns:a16="http://schemas.microsoft.com/office/drawing/2014/main" id="{3DB3DEC6-8FB2-46B9-95F0-D30E68B0AB0C}"/>
              </a:ext>
            </a:extLst>
          </p:cNvPr>
          <p:cNvGrpSpPr>
            <a:grpSpLocks/>
          </p:cNvGrpSpPr>
          <p:nvPr/>
        </p:nvGrpSpPr>
        <p:grpSpPr bwMode="auto">
          <a:xfrm>
            <a:off x="457200" y="2362200"/>
            <a:ext cx="2676525" cy="806450"/>
            <a:chOff x="798" y="1488"/>
            <a:chExt cx="1686" cy="508"/>
          </a:xfrm>
        </p:grpSpPr>
        <p:grpSp>
          <p:nvGrpSpPr>
            <p:cNvPr id="32824" name="Group 64">
              <a:extLst>
                <a:ext uri="{FF2B5EF4-FFF2-40B4-BE49-F238E27FC236}">
                  <a16:creationId xmlns:a16="http://schemas.microsoft.com/office/drawing/2014/main" id="{5890F219-07C6-4F9C-9C1E-B64DFB37FDAE}"/>
                </a:ext>
              </a:extLst>
            </p:cNvPr>
            <p:cNvGrpSpPr>
              <a:grpSpLocks/>
            </p:cNvGrpSpPr>
            <p:nvPr/>
          </p:nvGrpSpPr>
          <p:grpSpPr bwMode="auto">
            <a:xfrm>
              <a:off x="798" y="1488"/>
              <a:ext cx="680" cy="508"/>
              <a:chOff x="798" y="1488"/>
              <a:chExt cx="680" cy="508"/>
            </a:xfrm>
          </p:grpSpPr>
          <p:grpSp>
            <p:nvGrpSpPr>
              <p:cNvPr id="32832" name="Group 8">
                <a:extLst>
                  <a:ext uri="{FF2B5EF4-FFF2-40B4-BE49-F238E27FC236}">
                    <a16:creationId xmlns:a16="http://schemas.microsoft.com/office/drawing/2014/main" id="{B0518755-0096-4010-96B8-C05341D7F0A6}"/>
                  </a:ext>
                </a:extLst>
              </p:cNvPr>
              <p:cNvGrpSpPr>
                <a:grpSpLocks/>
              </p:cNvGrpSpPr>
              <p:nvPr/>
            </p:nvGrpSpPr>
            <p:grpSpPr bwMode="auto">
              <a:xfrm>
                <a:off x="798" y="1488"/>
                <a:ext cx="680" cy="508"/>
                <a:chOff x="4805" y="2804"/>
                <a:chExt cx="680" cy="508"/>
              </a:xfrm>
            </p:grpSpPr>
            <p:sp>
              <p:nvSpPr>
                <p:cNvPr id="32834" name="Text Box 9">
                  <a:extLst>
                    <a:ext uri="{FF2B5EF4-FFF2-40B4-BE49-F238E27FC236}">
                      <a16:creationId xmlns:a16="http://schemas.microsoft.com/office/drawing/2014/main" id="{EABB376F-F8A8-4648-BE05-5E61ACBE8747}"/>
                    </a:ext>
                  </a:extLst>
                </p:cNvPr>
                <p:cNvSpPr txBox="1">
                  <a:spLocks noChangeArrowheads="1"/>
                </p:cNvSpPr>
                <p:nvPr/>
              </p:nvSpPr>
              <p:spPr bwMode="auto">
                <a:xfrm>
                  <a:off x="4862" y="2804"/>
                  <a:ext cx="5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a:t>
                  </a:r>
                  <a:r>
                    <a:rPr lang="en-US" altLang="en-US" b="1" i="1"/>
                    <a:t>x  </a:t>
                  </a:r>
                  <a:r>
                    <a:rPr lang="en-US" altLang="en-US" b="1"/>
                    <a:t> </a:t>
                  </a:r>
                </a:p>
              </p:txBody>
            </p:sp>
            <p:sp>
              <p:nvSpPr>
                <p:cNvPr id="32835" name="Text Box 10">
                  <a:extLst>
                    <a:ext uri="{FF2B5EF4-FFF2-40B4-BE49-F238E27FC236}">
                      <a16:creationId xmlns:a16="http://schemas.microsoft.com/office/drawing/2014/main" id="{B692A5DC-14A8-4271-BFFD-8C93902734E4}"/>
                    </a:ext>
                  </a:extLst>
                </p:cNvPr>
                <p:cNvSpPr txBox="1">
                  <a:spLocks noChangeArrowheads="1"/>
                </p:cNvSpPr>
                <p:nvPr/>
              </p:nvSpPr>
              <p:spPr bwMode="auto">
                <a:xfrm>
                  <a:off x="4805" y="3024"/>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+ 2</a:t>
                  </a:r>
                </a:p>
              </p:txBody>
            </p:sp>
          </p:grpSp>
          <p:sp>
            <p:nvSpPr>
              <p:cNvPr id="32833" name="Line 11">
                <a:extLst>
                  <a:ext uri="{FF2B5EF4-FFF2-40B4-BE49-F238E27FC236}">
                    <a16:creationId xmlns:a16="http://schemas.microsoft.com/office/drawing/2014/main" id="{000DB5CB-52BE-4D7D-B485-833436845946}"/>
                  </a:ext>
                </a:extLst>
              </p:cNvPr>
              <p:cNvSpPr>
                <a:spLocks noChangeShapeType="1"/>
              </p:cNvSpPr>
              <p:nvPr/>
            </p:nvSpPr>
            <p:spPr bwMode="auto">
              <a:xfrm>
                <a:off x="816" y="1740"/>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825" name="Group 66">
              <a:extLst>
                <a:ext uri="{FF2B5EF4-FFF2-40B4-BE49-F238E27FC236}">
                  <a16:creationId xmlns:a16="http://schemas.microsoft.com/office/drawing/2014/main" id="{0181F06D-FB05-44E1-8B90-3D141258AC4E}"/>
                </a:ext>
              </a:extLst>
            </p:cNvPr>
            <p:cNvGrpSpPr>
              <a:grpSpLocks/>
            </p:cNvGrpSpPr>
            <p:nvPr/>
          </p:nvGrpSpPr>
          <p:grpSpPr bwMode="auto">
            <a:xfrm>
              <a:off x="1440" y="1488"/>
              <a:ext cx="1044" cy="508"/>
              <a:chOff x="1440" y="1488"/>
              <a:chExt cx="1044" cy="508"/>
            </a:xfrm>
          </p:grpSpPr>
          <p:sp>
            <p:nvSpPr>
              <p:cNvPr id="32826" name="Text Box 12">
                <a:extLst>
                  <a:ext uri="{FF2B5EF4-FFF2-40B4-BE49-F238E27FC236}">
                    <a16:creationId xmlns:a16="http://schemas.microsoft.com/office/drawing/2014/main" id="{A5082055-0CC4-42D4-9F55-E48052EB98F4}"/>
                  </a:ext>
                </a:extLst>
              </p:cNvPr>
              <p:cNvSpPr txBox="1">
                <a:spLocks noChangeArrowheads="1"/>
              </p:cNvSpPr>
              <p:nvPr/>
            </p:nvSpPr>
            <p:spPr bwMode="auto">
              <a:xfrm>
                <a:off x="1440" y="158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2827" name="Group 13">
                <a:extLst>
                  <a:ext uri="{FF2B5EF4-FFF2-40B4-BE49-F238E27FC236}">
                    <a16:creationId xmlns:a16="http://schemas.microsoft.com/office/drawing/2014/main" id="{2A08598B-B761-4AE1-8194-E730D6B1C59A}"/>
                  </a:ext>
                </a:extLst>
              </p:cNvPr>
              <p:cNvGrpSpPr>
                <a:grpSpLocks/>
              </p:cNvGrpSpPr>
              <p:nvPr/>
            </p:nvGrpSpPr>
            <p:grpSpPr bwMode="auto">
              <a:xfrm>
                <a:off x="1699" y="1488"/>
                <a:ext cx="785" cy="508"/>
                <a:chOff x="953" y="1488"/>
                <a:chExt cx="785" cy="508"/>
              </a:xfrm>
            </p:grpSpPr>
            <p:grpSp>
              <p:nvGrpSpPr>
                <p:cNvPr id="32828" name="Group 14">
                  <a:extLst>
                    <a:ext uri="{FF2B5EF4-FFF2-40B4-BE49-F238E27FC236}">
                      <a16:creationId xmlns:a16="http://schemas.microsoft.com/office/drawing/2014/main" id="{399637CE-59FC-4D2F-958F-FF2733362B10}"/>
                    </a:ext>
                  </a:extLst>
                </p:cNvPr>
                <p:cNvGrpSpPr>
                  <a:grpSpLocks/>
                </p:cNvGrpSpPr>
                <p:nvPr/>
              </p:nvGrpSpPr>
              <p:grpSpPr bwMode="auto">
                <a:xfrm>
                  <a:off x="953" y="1488"/>
                  <a:ext cx="785" cy="508"/>
                  <a:chOff x="4754" y="2804"/>
                  <a:chExt cx="785" cy="508"/>
                </a:xfrm>
              </p:grpSpPr>
              <p:sp>
                <p:nvSpPr>
                  <p:cNvPr id="32830" name="Text Box 15">
                    <a:extLst>
                      <a:ext uri="{FF2B5EF4-FFF2-40B4-BE49-F238E27FC236}">
                        <a16:creationId xmlns:a16="http://schemas.microsoft.com/office/drawing/2014/main" id="{9C302270-1FBD-41D8-8369-915CDAEE2CE2}"/>
                      </a:ext>
                    </a:extLst>
                  </p:cNvPr>
                  <p:cNvSpPr txBox="1">
                    <a:spLocks noChangeArrowheads="1"/>
                  </p:cNvSpPr>
                  <p:nvPr/>
                </p:nvSpPr>
                <p:spPr bwMode="auto">
                  <a:xfrm>
                    <a:off x="4923" y="2804"/>
                    <a:ext cx="4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–8</a:t>
                    </a:r>
                    <a:r>
                      <a:rPr lang="en-US" altLang="en-US" b="1" i="1"/>
                      <a:t> </a:t>
                    </a:r>
                    <a:endParaRPr lang="en-US" altLang="en-US" b="1"/>
                  </a:p>
                </p:txBody>
              </p:sp>
              <p:sp>
                <p:nvSpPr>
                  <p:cNvPr id="32831" name="Text Box 16">
                    <a:extLst>
                      <a:ext uri="{FF2B5EF4-FFF2-40B4-BE49-F238E27FC236}">
                        <a16:creationId xmlns:a16="http://schemas.microsoft.com/office/drawing/2014/main" id="{07491EC7-6810-4A61-BF06-CF0247F2C5E5}"/>
                      </a:ext>
                    </a:extLst>
                  </p:cNvPr>
                  <p:cNvSpPr txBox="1">
                    <a:spLocks noChangeArrowheads="1"/>
                  </p:cNvSpPr>
                  <p:nvPr/>
                </p:nvSpPr>
                <p:spPr bwMode="auto">
                  <a:xfrm>
                    <a:off x="4754" y="3024"/>
                    <a:ext cx="7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a:t>
                    </a:r>
                    <a:r>
                      <a:rPr lang="en-US" altLang="en-US" b="1"/>
                      <a:t> – 4</a:t>
                    </a:r>
                    <a:r>
                      <a:rPr lang="en-US" altLang="en-US" b="1" baseline="30000"/>
                      <a:t> </a:t>
                    </a:r>
                  </a:p>
                </p:txBody>
              </p:sp>
            </p:grpSp>
            <p:sp>
              <p:nvSpPr>
                <p:cNvPr id="32829" name="Line 17">
                  <a:extLst>
                    <a:ext uri="{FF2B5EF4-FFF2-40B4-BE49-F238E27FC236}">
                      <a16:creationId xmlns:a16="http://schemas.microsoft.com/office/drawing/2014/main" id="{C1A5B478-E355-4D63-AF72-0D31CD7736CF}"/>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194631" name="Group 71">
            <a:extLst>
              <a:ext uri="{FF2B5EF4-FFF2-40B4-BE49-F238E27FC236}">
                <a16:creationId xmlns:a16="http://schemas.microsoft.com/office/drawing/2014/main" id="{4B4F630B-E805-42B6-A979-0767048EB7BB}"/>
              </a:ext>
            </a:extLst>
          </p:cNvPr>
          <p:cNvGrpSpPr>
            <a:grpSpLocks/>
          </p:cNvGrpSpPr>
          <p:nvPr/>
        </p:nvGrpSpPr>
        <p:grpSpPr bwMode="auto">
          <a:xfrm>
            <a:off x="893763" y="3352800"/>
            <a:ext cx="3678237" cy="806450"/>
            <a:chOff x="563" y="2064"/>
            <a:chExt cx="2317" cy="508"/>
          </a:xfrm>
        </p:grpSpPr>
        <p:grpSp>
          <p:nvGrpSpPr>
            <p:cNvPr id="32813" name="Group 68">
              <a:extLst>
                <a:ext uri="{FF2B5EF4-FFF2-40B4-BE49-F238E27FC236}">
                  <a16:creationId xmlns:a16="http://schemas.microsoft.com/office/drawing/2014/main" id="{D2ADAAE4-D890-497E-9670-6352A919945D}"/>
                </a:ext>
              </a:extLst>
            </p:cNvPr>
            <p:cNvGrpSpPr>
              <a:grpSpLocks/>
            </p:cNvGrpSpPr>
            <p:nvPr/>
          </p:nvGrpSpPr>
          <p:grpSpPr bwMode="auto">
            <a:xfrm>
              <a:off x="563" y="2064"/>
              <a:ext cx="622" cy="508"/>
              <a:chOff x="563" y="2064"/>
              <a:chExt cx="622" cy="508"/>
            </a:xfrm>
          </p:grpSpPr>
          <p:grpSp>
            <p:nvGrpSpPr>
              <p:cNvPr id="32820" name="Group 20">
                <a:extLst>
                  <a:ext uri="{FF2B5EF4-FFF2-40B4-BE49-F238E27FC236}">
                    <a16:creationId xmlns:a16="http://schemas.microsoft.com/office/drawing/2014/main" id="{D652F5D3-BD12-4BF1-AD51-EFEE4D762DD2}"/>
                  </a:ext>
                </a:extLst>
              </p:cNvPr>
              <p:cNvGrpSpPr>
                <a:grpSpLocks/>
              </p:cNvGrpSpPr>
              <p:nvPr/>
            </p:nvGrpSpPr>
            <p:grpSpPr bwMode="auto">
              <a:xfrm>
                <a:off x="563" y="2064"/>
                <a:ext cx="622" cy="508"/>
                <a:chOff x="4834" y="2804"/>
                <a:chExt cx="622" cy="508"/>
              </a:xfrm>
            </p:grpSpPr>
            <p:sp>
              <p:nvSpPr>
                <p:cNvPr id="32822" name="Text Box 21">
                  <a:extLst>
                    <a:ext uri="{FF2B5EF4-FFF2-40B4-BE49-F238E27FC236}">
                      <a16:creationId xmlns:a16="http://schemas.microsoft.com/office/drawing/2014/main" id="{1817DE74-3710-46E4-82F9-688D61268CA5}"/>
                    </a:ext>
                  </a:extLst>
                </p:cNvPr>
                <p:cNvSpPr txBox="1">
                  <a:spLocks noChangeArrowheads="1"/>
                </p:cNvSpPr>
                <p:nvPr/>
              </p:nvSpPr>
              <p:spPr bwMode="auto">
                <a:xfrm>
                  <a:off x="4899" y="2804"/>
                  <a:ext cx="5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a:t>
                  </a:r>
                </a:p>
              </p:txBody>
            </p:sp>
            <p:sp>
              <p:nvSpPr>
                <p:cNvPr id="32823" name="Text Box 22">
                  <a:extLst>
                    <a:ext uri="{FF2B5EF4-FFF2-40B4-BE49-F238E27FC236}">
                      <a16:creationId xmlns:a16="http://schemas.microsoft.com/office/drawing/2014/main" id="{27824E48-72A8-4D66-9BF1-FF6F800285A3}"/>
                    </a:ext>
                  </a:extLst>
                </p:cNvPr>
                <p:cNvSpPr txBox="1">
                  <a:spLocks noChangeArrowheads="1"/>
                </p:cNvSpPr>
                <p:nvPr/>
              </p:nvSpPr>
              <p:spPr bwMode="auto">
                <a:xfrm>
                  <a:off x="4834" y="3024"/>
                  <a:ext cx="6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 </a:t>
                  </a:r>
                  <a:r>
                    <a:rPr lang="en-US" altLang="en-US"/>
                    <a:t>+ 2</a:t>
                  </a:r>
                </a:p>
              </p:txBody>
            </p:sp>
          </p:grpSp>
          <p:sp>
            <p:nvSpPr>
              <p:cNvPr id="32821" name="Line 23">
                <a:extLst>
                  <a:ext uri="{FF2B5EF4-FFF2-40B4-BE49-F238E27FC236}">
                    <a16:creationId xmlns:a16="http://schemas.microsoft.com/office/drawing/2014/main" id="{2D9837F3-85D6-43D2-8574-14A10026E4DF}"/>
                  </a:ext>
                </a:extLst>
              </p:cNvPr>
              <p:cNvSpPr>
                <a:spLocks noChangeShapeType="1"/>
              </p:cNvSpPr>
              <p:nvPr/>
            </p:nvSpPr>
            <p:spPr bwMode="auto">
              <a:xfrm>
                <a:off x="576" y="2316"/>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814" name="Text Box 24">
              <a:extLst>
                <a:ext uri="{FF2B5EF4-FFF2-40B4-BE49-F238E27FC236}">
                  <a16:creationId xmlns:a16="http://schemas.microsoft.com/office/drawing/2014/main" id="{D2CA7AA1-4483-49A7-9E30-9AD5F5B4F2E5}"/>
                </a:ext>
              </a:extLst>
            </p:cNvPr>
            <p:cNvSpPr txBox="1">
              <a:spLocks noChangeArrowheads="1"/>
            </p:cNvSpPr>
            <p:nvPr/>
          </p:nvSpPr>
          <p:spPr bwMode="auto">
            <a:xfrm>
              <a:off x="1126" y="2158"/>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2815" name="Group 70">
              <a:extLst>
                <a:ext uri="{FF2B5EF4-FFF2-40B4-BE49-F238E27FC236}">
                  <a16:creationId xmlns:a16="http://schemas.microsoft.com/office/drawing/2014/main" id="{3DF7BB18-8BEE-466F-9854-EB840EE6C0C1}"/>
                </a:ext>
              </a:extLst>
            </p:cNvPr>
            <p:cNvGrpSpPr>
              <a:grpSpLocks/>
            </p:cNvGrpSpPr>
            <p:nvPr/>
          </p:nvGrpSpPr>
          <p:grpSpPr bwMode="auto">
            <a:xfrm>
              <a:off x="1348" y="2064"/>
              <a:ext cx="1532" cy="508"/>
              <a:chOff x="1300" y="2064"/>
              <a:chExt cx="1532" cy="508"/>
            </a:xfrm>
          </p:grpSpPr>
          <p:grpSp>
            <p:nvGrpSpPr>
              <p:cNvPr id="32816" name="Group 26">
                <a:extLst>
                  <a:ext uri="{FF2B5EF4-FFF2-40B4-BE49-F238E27FC236}">
                    <a16:creationId xmlns:a16="http://schemas.microsoft.com/office/drawing/2014/main" id="{156FFB20-DB78-457D-B811-AE2107CEF175}"/>
                  </a:ext>
                </a:extLst>
              </p:cNvPr>
              <p:cNvGrpSpPr>
                <a:grpSpLocks/>
              </p:cNvGrpSpPr>
              <p:nvPr/>
            </p:nvGrpSpPr>
            <p:grpSpPr bwMode="auto">
              <a:xfrm>
                <a:off x="1300" y="2064"/>
                <a:ext cx="1532" cy="508"/>
                <a:chOff x="4382" y="2804"/>
                <a:chExt cx="1532" cy="508"/>
              </a:xfrm>
            </p:grpSpPr>
            <p:sp>
              <p:nvSpPr>
                <p:cNvPr id="32818" name="Text Box 27">
                  <a:extLst>
                    <a:ext uri="{FF2B5EF4-FFF2-40B4-BE49-F238E27FC236}">
                      <a16:creationId xmlns:a16="http://schemas.microsoft.com/office/drawing/2014/main" id="{238CD672-F4F1-4C57-8CBC-71444A635593}"/>
                    </a:ext>
                  </a:extLst>
                </p:cNvPr>
                <p:cNvSpPr txBox="1">
                  <a:spLocks noChangeArrowheads="1"/>
                </p:cNvSpPr>
                <p:nvPr/>
              </p:nvSpPr>
              <p:spPr bwMode="auto">
                <a:xfrm>
                  <a:off x="4970"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–8</a:t>
                  </a:r>
                </a:p>
              </p:txBody>
            </p:sp>
            <p:sp>
              <p:nvSpPr>
                <p:cNvPr id="32819" name="Text Box 28">
                  <a:extLst>
                    <a:ext uri="{FF2B5EF4-FFF2-40B4-BE49-F238E27FC236}">
                      <a16:creationId xmlns:a16="http://schemas.microsoft.com/office/drawing/2014/main" id="{9F8EB7AD-99BF-4E22-A65D-D108E5507754}"/>
                    </a:ext>
                  </a:extLst>
                </p:cNvPr>
                <p:cNvSpPr txBox="1">
                  <a:spLocks noChangeArrowheads="1"/>
                </p:cNvSpPr>
                <p:nvPr/>
              </p:nvSpPr>
              <p:spPr bwMode="auto">
                <a:xfrm>
                  <a:off x="4382" y="3024"/>
                  <a:ext cx="15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+ 2)(</a:t>
                  </a:r>
                  <a:r>
                    <a:rPr lang="en-US" altLang="en-US" i="1"/>
                    <a:t>x</a:t>
                  </a:r>
                  <a:r>
                    <a:rPr lang="en-US" altLang="en-US"/>
                    <a:t> – 2)</a:t>
                  </a:r>
                  <a:r>
                    <a:rPr lang="en-US" altLang="en-US" baseline="30000"/>
                    <a:t> </a:t>
                  </a:r>
                </a:p>
              </p:txBody>
            </p:sp>
          </p:grpSp>
          <p:sp>
            <p:nvSpPr>
              <p:cNvPr id="32817" name="Line 29">
                <a:extLst>
                  <a:ext uri="{FF2B5EF4-FFF2-40B4-BE49-F238E27FC236}">
                    <a16:creationId xmlns:a16="http://schemas.microsoft.com/office/drawing/2014/main" id="{4F0BBA4E-5289-4E63-A0FB-0C0F50B24C7A}"/>
                  </a:ext>
                </a:extLst>
              </p:cNvPr>
              <p:cNvSpPr>
                <a:spLocks noChangeShapeType="1"/>
              </p:cNvSpPr>
              <p:nvPr/>
            </p:nvSpPr>
            <p:spPr bwMode="auto">
              <a:xfrm>
                <a:off x="1344" y="231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94590" name="Text Box 30">
            <a:extLst>
              <a:ext uri="{FF2B5EF4-FFF2-40B4-BE49-F238E27FC236}">
                <a16:creationId xmlns:a16="http://schemas.microsoft.com/office/drawing/2014/main" id="{243A028A-4869-437C-9F70-34534596D0D0}"/>
              </a:ext>
            </a:extLst>
          </p:cNvPr>
          <p:cNvSpPr txBox="1">
            <a:spLocks noChangeArrowheads="1"/>
          </p:cNvSpPr>
          <p:nvPr/>
        </p:nvSpPr>
        <p:spPr bwMode="auto">
          <a:xfrm>
            <a:off x="5105400" y="35433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a:t>
            </a:r>
            <a:endParaRPr lang="en-US" altLang="en-US" i="1">
              <a:latin typeface="Arial" panose="020B0604020202020204" pitchFamily="34" charset="0"/>
              <a:sym typeface="Symbol" panose="05050102010706020507" pitchFamily="18" charset="2"/>
            </a:endParaRPr>
          </a:p>
        </p:txBody>
      </p:sp>
      <p:sp>
        <p:nvSpPr>
          <p:cNvPr id="194591" name="Text Box 31">
            <a:extLst>
              <a:ext uri="{FF2B5EF4-FFF2-40B4-BE49-F238E27FC236}">
                <a16:creationId xmlns:a16="http://schemas.microsoft.com/office/drawing/2014/main" id="{FF94A1DE-6A48-4FDB-B75F-5DEFDD003A95}"/>
              </a:ext>
            </a:extLst>
          </p:cNvPr>
          <p:cNvSpPr txBox="1">
            <a:spLocks noChangeArrowheads="1"/>
          </p:cNvSpPr>
          <p:nvPr/>
        </p:nvSpPr>
        <p:spPr bwMode="auto">
          <a:xfrm>
            <a:off x="5029200" y="4427538"/>
            <a:ext cx="4267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The LCD is (x + 2)(x </a:t>
            </a:r>
            <a:r>
              <a:rPr lang="en-US" altLang="en-US" i="1">
                <a:solidFill>
                  <a:srgbClr val="3333FF"/>
                </a:solidFill>
              </a:rPr>
              <a:t>– 2)</a:t>
            </a:r>
            <a:r>
              <a:rPr lang="en-US" altLang="en-US" i="1">
                <a:solidFill>
                  <a:srgbClr val="3333FF"/>
                </a:solidFill>
                <a:latin typeface="Arial" panose="020B0604020202020204" pitchFamily="34" charset="0"/>
              </a:rPr>
              <a:t>,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 </a:t>
            </a:r>
            <a:endParaRPr lang="en-US" altLang="en-US" i="1">
              <a:latin typeface="Arial" panose="020B0604020202020204" pitchFamily="34" charset="0"/>
              <a:sym typeface="Symbol" panose="05050102010706020507" pitchFamily="18" charset="2"/>
            </a:endParaRPr>
          </a:p>
        </p:txBody>
      </p:sp>
      <p:grpSp>
        <p:nvGrpSpPr>
          <p:cNvPr id="194592" name="Group 32">
            <a:extLst>
              <a:ext uri="{FF2B5EF4-FFF2-40B4-BE49-F238E27FC236}">
                <a16:creationId xmlns:a16="http://schemas.microsoft.com/office/drawing/2014/main" id="{A0C45F74-7F0C-4754-8EBD-DBD3133016A3}"/>
              </a:ext>
            </a:extLst>
          </p:cNvPr>
          <p:cNvGrpSpPr>
            <a:grpSpLocks/>
          </p:cNvGrpSpPr>
          <p:nvPr/>
        </p:nvGrpSpPr>
        <p:grpSpPr bwMode="auto">
          <a:xfrm>
            <a:off x="6696075" y="4686300"/>
            <a:ext cx="923925" cy="800100"/>
            <a:chOff x="2544" y="3269"/>
            <a:chExt cx="582" cy="504"/>
          </a:xfrm>
        </p:grpSpPr>
        <p:grpSp>
          <p:nvGrpSpPr>
            <p:cNvPr id="32809" name="Group 33">
              <a:extLst>
                <a:ext uri="{FF2B5EF4-FFF2-40B4-BE49-F238E27FC236}">
                  <a16:creationId xmlns:a16="http://schemas.microsoft.com/office/drawing/2014/main" id="{4A8E665D-E0AF-44F7-BE9C-4BDF8DA211BE}"/>
                </a:ext>
              </a:extLst>
            </p:cNvPr>
            <p:cNvGrpSpPr>
              <a:grpSpLocks/>
            </p:cNvGrpSpPr>
            <p:nvPr/>
          </p:nvGrpSpPr>
          <p:grpSpPr bwMode="auto">
            <a:xfrm>
              <a:off x="2544" y="3269"/>
              <a:ext cx="582" cy="504"/>
              <a:chOff x="4855" y="2809"/>
              <a:chExt cx="582" cy="504"/>
            </a:xfrm>
          </p:grpSpPr>
          <p:sp>
            <p:nvSpPr>
              <p:cNvPr id="32811" name="Text Box 34">
                <a:extLst>
                  <a:ext uri="{FF2B5EF4-FFF2-40B4-BE49-F238E27FC236}">
                    <a16:creationId xmlns:a16="http://schemas.microsoft.com/office/drawing/2014/main" id="{2353CA16-B554-4313-B048-6D629C1C2B69}"/>
                  </a:ext>
                </a:extLst>
              </p:cNvPr>
              <p:cNvSpPr txBox="1">
                <a:spLocks noChangeArrowheads="1"/>
              </p:cNvSpPr>
              <p:nvPr/>
            </p:nvSpPr>
            <p:spPr bwMode="auto">
              <a:xfrm>
                <a:off x="5017" y="2809"/>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p>
            </p:txBody>
          </p:sp>
          <p:sp>
            <p:nvSpPr>
              <p:cNvPr id="32812" name="Text Box 35">
                <a:extLst>
                  <a:ext uri="{FF2B5EF4-FFF2-40B4-BE49-F238E27FC236}">
                    <a16:creationId xmlns:a16="http://schemas.microsoft.com/office/drawing/2014/main" id="{15B9CFA8-443A-457B-8BFB-7825EC62C98B}"/>
                  </a:ext>
                </a:extLst>
              </p:cNvPr>
              <p:cNvSpPr txBox="1">
                <a:spLocks noChangeArrowheads="1"/>
              </p:cNvSpPr>
              <p:nvPr/>
            </p:nvSpPr>
            <p:spPr bwMode="auto">
              <a:xfrm>
                <a:off x="4855" y="3025"/>
                <a:ext cx="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+ 2</a:t>
                </a:r>
                <a:r>
                  <a:rPr lang="en-US" altLang="en-US" baseline="30000"/>
                  <a:t> </a:t>
                </a:r>
                <a:endParaRPr lang="en-US" altLang="en-US"/>
              </a:p>
            </p:txBody>
          </p:sp>
        </p:grpSp>
        <p:sp>
          <p:nvSpPr>
            <p:cNvPr id="32810" name="Line 36">
              <a:extLst>
                <a:ext uri="{FF2B5EF4-FFF2-40B4-BE49-F238E27FC236}">
                  <a16:creationId xmlns:a16="http://schemas.microsoft.com/office/drawing/2014/main" id="{6A574A0C-F759-41AE-8738-239A5DC650FC}"/>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94597" name="Group 37">
            <a:extLst>
              <a:ext uri="{FF2B5EF4-FFF2-40B4-BE49-F238E27FC236}">
                <a16:creationId xmlns:a16="http://schemas.microsoft.com/office/drawing/2014/main" id="{D9853C5A-D472-42E8-A8AD-D490C827BDFE}"/>
              </a:ext>
            </a:extLst>
          </p:cNvPr>
          <p:cNvGrpSpPr>
            <a:grpSpLocks/>
          </p:cNvGrpSpPr>
          <p:nvPr/>
        </p:nvGrpSpPr>
        <p:grpSpPr bwMode="auto">
          <a:xfrm>
            <a:off x="8077200" y="4660900"/>
            <a:ext cx="1023938" cy="806450"/>
            <a:chOff x="2513" y="3265"/>
            <a:chExt cx="645" cy="508"/>
          </a:xfrm>
        </p:grpSpPr>
        <p:grpSp>
          <p:nvGrpSpPr>
            <p:cNvPr id="32805" name="Group 38">
              <a:extLst>
                <a:ext uri="{FF2B5EF4-FFF2-40B4-BE49-F238E27FC236}">
                  <a16:creationId xmlns:a16="http://schemas.microsoft.com/office/drawing/2014/main" id="{DE402716-3CDE-45BD-BFEA-B93805973C0E}"/>
                </a:ext>
              </a:extLst>
            </p:cNvPr>
            <p:cNvGrpSpPr>
              <a:grpSpLocks/>
            </p:cNvGrpSpPr>
            <p:nvPr/>
          </p:nvGrpSpPr>
          <p:grpSpPr bwMode="auto">
            <a:xfrm>
              <a:off x="2513" y="3265"/>
              <a:ext cx="645" cy="508"/>
              <a:chOff x="4824" y="2805"/>
              <a:chExt cx="645" cy="508"/>
            </a:xfrm>
          </p:grpSpPr>
          <p:sp>
            <p:nvSpPr>
              <p:cNvPr id="32807" name="Text Box 39">
                <a:extLst>
                  <a:ext uri="{FF2B5EF4-FFF2-40B4-BE49-F238E27FC236}">
                    <a16:creationId xmlns:a16="http://schemas.microsoft.com/office/drawing/2014/main" id="{06362F95-22E5-4C3B-96F3-85547AA01773}"/>
                  </a:ext>
                </a:extLst>
              </p:cNvPr>
              <p:cNvSpPr txBox="1">
                <a:spLocks noChangeArrowheads="1"/>
              </p:cNvSpPr>
              <p:nvPr/>
            </p:nvSpPr>
            <p:spPr bwMode="auto">
              <a:xfrm>
                <a:off x="4835" y="2805"/>
                <a:ext cx="6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2</a:t>
                </a:r>
                <a:r>
                  <a:rPr lang="en-US" altLang="en-US" i="1">
                    <a:solidFill>
                      <a:srgbClr val="3333FF"/>
                    </a:solidFill>
                    <a:latin typeface="Arial" panose="020B0604020202020204" pitchFamily="34" charset="0"/>
                  </a:rPr>
                  <a:t> </a:t>
                </a:r>
              </a:p>
            </p:txBody>
          </p:sp>
          <p:sp>
            <p:nvSpPr>
              <p:cNvPr id="32808" name="Text Box 40">
                <a:extLst>
                  <a:ext uri="{FF2B5EF4-FFF2-40B4-BE49-F238E27FC236}">
                    <a16:creationId xmlns:a16="http://schemas.microsoft.com/office/drawing/2014/main" id="{3CA0B37C-D6EB-41A2-AD0A-8197A9241344}"/>
                  </a:ext>
                </a:extLst>
              </p:cNvPr>
              <p:cNvSpPr txBox="1">
                <a:spLocks noChangeArrowheads="1"/>
              </p:cNvSpPr>
              <p:nvPr/>
            </p:nvSpPr>
            <p:spPr bwMode="auto">
              <a:xfrm>
                <a:off x="4824" y="3025"/>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 2</a:t>
                </a:r>
                <a:r>
                  <a:rPr lang="en-US" altLang="en-US"/>
                  <a:t> </a:t>
                </a:r>
              </a:p>
            </p:txBody>
          </p:sp>
        </p:grpSp>
        <p:sp>
          <p:nvSpPr>
            <p:cNvPr id="32806" name="Line 41">
              <a:extLst>
                <a:ext uri="{FF2B5EF4-FFF2-40B4-BE49-F238E27FC236}">
                  <a16:creationId xmlns:a16="http://schemas.microsoft.com/office/drawing/2014/main" id="{B4773562-E220-4988-8B36-A53AC8C06630}"/>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777" name="Text Box 63">
            <a:extLst>
              <a:ext uri="{FF2B5EF4-FFF2-40B4-BE49-F238E27FC236}">
                <a16:creationId xmlns:a16="http://schemas.microsoft.com/office/drawing/2014/main" id="{FE063851-CA84-4A17-B560-7D8049D0CBB1}"/>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3B: Adding Rational Expressions</a:t>
            </a:r>
            <a:endParaRPr lang="en-US" altLang="en-US" sz="2600">
              <a:solidFill>
                <a:schemeClr val="accent2"/>
              </a:solidFill>
              <a:latin typeface="Arial MT Bl" charset="0"/>
            </a:endParaRPr>
          </a:p>
        </p:txBody>
      </p:sp>
      <p:grpSp>
        <p:nvGrpSpPr>
          <p:cNvPr id="194644" name="Group 84">
            <a:extLst>
              <a:ext uri="{FF2B5EF4-FFF2-40B4-BE49-F238E27FC236}">
                <a16:creationId xmlns:a16="http://schemas.microsoft.com/office/drawing/2014/main" id="{97EC33DF-2A9D-48A3-AD5F-61614E195EDD}"/>
              </a:ext>
            </a:extLst>
          </p:cNvPr>
          <p:cNvGrpSpPr>
            <a:grpSpLocks/>
          </p:cNvGrpSpPr>
          <p:nvPr/>
        </p:nvGrpSpPr>
        <p:grpSpPr bwMode="auto">
          <a:xfrm>
            <a:off x="304800" y="4343400"/>
            <a:ext cx="4724400" cy="850900"/>
            <a:chOff x="192" y="2612"/>
            <a:chExt cx="2976" cy="536"/>
          </a:xfrm>
        </p:grpSpPr>
        <p:grpSp>
          <p:nvGrpSpPr>
            <p:cNvPr id="32785" name="Group 54">
              <a:extLst>
                <a:ext uri="{FF2B5EF4-FFF2-40B4-BE49-F238E27FC236}">
                  <a16:creationId xmlns:a16="http://schemas.microsoft.com/office/drawing/2014/main" id="{0D02659B-B45F-4311-9A57-6B5C01947AAE}"/>
                </a:ext>
              </a:extLst>
            </p:cNvPr>
            <p:cNvGrpSpPr>
              <a:grpSpLocks/>
            </p:cNvGrpSpPr>
            <p:nvPr/>
          </p:nvGrpSpPr>
          <p:grpSpPr bwMode="auto">
            <a:xfrm>
              <a:off x="816" y="2640"/>
              <a:ext cx="681" cy="508"/>
              <a:chOff x="3696" y="3264"/>
              <a:chExt cx="681" cy="508"/>
            </a:xfrm>
          </p:grpSpPr>
          <p:grpSp>
            <p:nvGrpSpPr>
              <p:cNvPr id="32797" name="Group 55">
                <a:extLst>
                  <a:ext uri="{FF2B5EF4-FFF2-40B4-BE49-F238E27FC236}">
                    <a16:creationId xmlns:a16="http://schemas.microsoft.com/office/drawing/2014/main" id="{2DAF7056-1B7D-401E-B6C3-B854BF77A36D}"/>
                  </a:ext>
                </a:extLst>
              </p:cNvPr>
              <p:cNvGrpSpPr>
                <a:grpSpLocks/>
              </p:cNvGrpSpPr>
              <p:nvPr/>
            </p:nvGrpSpPr>
            <p:grpSpPr bwMode="auto">
              <a:xfrm>
                <a:off x="3696" y="3264"/>
                <a:ext cx="681" cy="508"/>
                <a:chOff x="3696" y="3264"/>
                <a:chExt cx="681" cy="508"/>
              </a:xfrm>
            </p:grpSpPr>
            <p:grpSp>
              <p:nvGrpSpPr>
                <p:cNvPr id="32799" name="Group 56">
                  <a:extLst>
                    <a:ext uri="{FF2B5EF4-FFF2-40B4-BE49-F238E27FC236}">
                      <a16:creationId xmlns:a16="http://schemas.microsoft.com/office/drawing/2014/main" id="{39CD4EA0-0428-4426-BE9A-70A8E61A2689}"/>
                    </a:ext>
                  </a:extLst>
                </p:cNvPr>
                <p:cNvGrpSpPr>
                  <a:grpSpLocks/>
                </p:cNvGrpSpPr>
                <p:nvPr/>
              </p:nvGrpSpPr>
              <p:grpSpPr bwMode="auto">
                <a:xfrm>
                  <a:off x="3696" y="3264"/>
                  <a:ext cx="681" cy="508"/>
                  <a:chOff x="2497" y="3264"/>
                  <a:chExt cx="681" cy="508"/>
                </a:xfrm>
              </p:grpSpPr>
              <p:grpSp>
                <p:nvGrpSpPr>
                  <p:cNvPr id="32801" name="Group 57">
                    <a:extLst>
                      <a:ext uri="{FF2B5EF4-FFF2-40B4-BE49-F238E27FC236}">
                        <a16:creationId xmlns:a16="http://schemas.microsoft.com/office/drawing/2014/main" id="{83F15FB0-A778-46EF-9ED3-E059086EF93F}"/>
                      </a:ext>
                    </a:extLst>
                  </p:cNvPr>
                  <p:cNvGrpSpPr>
                    <a:grpSpLocks/>
                  </p:cNvGrpSpPr>
                  <p:nvPr/>
                </p:nvGrpSpPr>
                <p:grpSpPr bwMode="auto">
                  <a:xfrm>
                    <a:off x="2497" y="3264"/>
                    <a:ext cx="681" cy="508"/>
                    <a:chOff x="4808" y="2804"/>
                    <a:chExt cx="681" cy="508"/>
                  </a:xfrm>
                </p:grpSpPr>
                <p:sp>
                  <p:nvSpPr>
                    <p:cNvPr id="32803" name="Text Box 58">
                      <a:extLst>
                        <a:ext uri="{FF2B5EF4-FFF2-40B4-BE49-F238E27FC236}">
                          <a16:creationId xmlns:a16="http://schemas.microsoft.com/office/drawing/2014/main" id="{F9113273-B772-445D-AEBD-1FDDE86CBD78}"/>
                        </a:ext>
                      </a:extLst>
                    </p:cNvPr>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2</a:t>
                      </a:r>
                      <a:r>
                        <a:rPr lang="en-US" altLang="en-US" i="1"/>
                        <a:t> </a:t>
                      </a:r>
                    </a:p>
                  </p:txBody>
                </p:sp>
                <p:sp>
                  <p:nvSpPr>
                    <p:cNvPr id="32804" name="Text Box 59">
                      <a:extLst>
                        <a:ext uri="{FF2B5EF4-FFF2-40B4-BE49-F238E27FC236}">
                          <a16:creationId xmlns:a16="http://schemas.microsoft.com/office/drawing/2014/main" id="{D6D77434-41FA-4390-8A48-B52988B9CDEC}"/>
                        </a:ext>
                      </a:extLst>
                    </p:cNvPr>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2 </a:t>
                      </a:r>
                    </a:p>
                  </p:txBody>
                </p:sp>
              </p:grpSp>
              <p:sp>
                <p:nvSpPr>
                  <p:cNvPr id="32802" name="Line 60">
                    <a:extLst>
                      <a:ext uri="{FF2B5EF4-FFF2-40B4-BE49-F238E27FC236}">
                        <a16:creationId xmlns:a16="http://schemas.microsoft.com/office/drawing/2014/main" id="{E11DF4DB-97F4-4437-9A85-0CB0D6884645}"/>
                      </a:ext>
                    </a:extLst>
                  </p:cNvPr>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800" name="AutoShape 61">
                  <a:extLst>
                    <a:ext uri="{FF2B5EF4-FFF2-40B4-BE49-F238E27FC236}">
                      <a16:creationId xmlns:a16="http://schemas.microsoft.com/office/drawing/2014/main" id="{CD237023-F546-444E-9A74-72D7067F9181}"/>
                    </a:ext>
                  </a:extLst>
                </p:cNvPr>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32798" name="AutoShape 62">
                <a:extLst>
                  <a:ext uri="{FF2B5EF4-FFF2-40B4-BE49-F238E27FC236}">
                    <a16:creationId xmlns:a16="http://schemas.microsoft.com/office/drawing/2014/main" id="{245DA444-A103-425C-8FEA-A4557C836778}"/>
                  </a:ext>
                </a:extLst>
              </p:cNvPr>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nvGrpSpPr>
            <p:cNvPr id="32786" name="Group 73">
              <a:extLst>
                <a:ext uri="{FF2B5EF4-FFF2-40B4-BE49-F238E27FC236}">
                  <a16:creationId xmlns:a16="http://schemas.microsoft.com/office/drawing/2014/main" id="{0096F544-28B7-4A61-9408-CDAA48C3A6DF}"/>
                </a:ext>
              </a:extLst>
            </p:cNvPr>
            <p:cNvGrpSpPr>
              <a:grpSpLocks/>
            </p:cNvGrpSpPr>
            <p:nvPr/>
          </p:nvGrpSpPr>
          <p:grpSpPr bwMode="auto">
            <a:xfrm>
              <a:off x="192" y="2612"/>
              <a:ext cx="622" cy="508"/>
              <a:chOff x="563" y="2064"/>
              <a:chExt cx="622" cy="508"/>
            </a:xfrm>
          </p:grpSpPr>
          <p:grpSp>
            <p:nvGrpSpPr>
              <p:cNvPr id="32793" name="Group 74">
                <a:extLst>
                  <a:ext uri="{FF2B5EF4-FFF2-40B4-BE49-F238E27FC236}">
                    <a16:creationId xmlns:a16="http://schemas.microsoft.com/office/drawing/2014/main" id="{6EF1DA87-A871-4588-8588-8783861DF5DF}"/>
                  </a:ext>
                </a:extLst>
              </p:cNvPr>
              <p:cNvGrpSpPr>
                <a:grpSpLocks/>
              </p:cNvGrpSpPr>
              <p:nvPr/>
            </p:nvGrpSpPr>
            <p:grpSpPr bwMode="auto">
              <a:xfrm>
                <a:off x="563" y="2064"/>
                <a:ext cx="622" cy="508"/>
                <a:chOff x="4834" y="2804"/>
                <a:chExt cx="622" cy="508"/>
              </a:xfrm>
            </p:grpSpPr>
            <p:sp>
              <p:nvSpPr>
                <p:cNvPr id="32795" name="Text Box 75">
                  <a:extLst>
                    <a:ext uri="{FF2B5EF4-FFF2-40B4-BE49-F238E27FC236}">
                      <a16:creationId xmlns:a16="http://schemas.microsoft.com/office/drawing/2014/main" id="{8039F812-EB92-4507-9564-1D354A1B8C3D}"/>
                    </a:ext>
                  </a:extLst>
                </p:cNvPr>
                <p:cNvSpPr txBox="1">
                  <a:spLocks noChangeArrowheads="1"/>
                </p:cNvSpPr>
                <p:nvPr/>
              </p:nvSpPr>
              <p:spPr bwMode="auto">
                <a:xfrm>
                  <a:off x="4899" y="2804"/>
                  <a:ext cx="50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a:t>
                  </a:r>
                  <a:r>
                    <a:rPr lang="en-US" altLang="en-US" i="1"/>
                    <a:t>x </a:t>
                  </a:r>
                  <a:r>
                    <a:rPr lang="en-US" altLang="en-US"/>
                    <a:t> </a:t>
                  </a:r>
                </a:p>
              </p:txBody>
            </p:sp>
            <p:sp>
              <p:nvSpPr>
                <p:cNvPr id="32796" name="Text Box 76">
                  <a:extLst>
                    <a:ext uri="{FF2B5EF4-FFF2-40B4-BE49-F238E27FC236}">
                      <a16:creationId xmlns:a16="http://schemas.microsoft.com/office/drawing/2014/main" id="{87FCA314-F104-4349-BED7-0D4E16AB9DE4}"/>
                    </a:ext>
                  </a:extLst>
                </p:cNvPr>
                <p:cNvSpPr txBox="1">
                  <a:spLocks noChangeArrowheads="1"/>
                </p:cNvSpPr>
                <p:nvPr/>
              </p:nvSpPr>
              <p:spPr bwMode="auto">
                <a:xfrm>
                  <a:off x="4834" y="3024"/>
                  <a:ext cx="6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 </a:t>
                  </a:r>
                  <a:r>
                    <a:rPr lang="en-US" altLang="en-US"/>
                    <a:t>+ 2</a:t>
                  </a:r>
                </a:p>
              </p:txBody>
            </p:sp>
          </p:grpSp>
          <p:sp>
            <p:nvSpPr>
              <p:cNvPr id="32794" name="Line 77">
                <a:extLst>
                  <a:ext uri="{FF2B5EF4-FFF2-40B4-BE49-F238E27FC236}">
                    <a16:creationId xmlns:a16="http://schemas.microsoft.com/office/drawing/2014/main" id="{ABC62313-4743-4A6C-B1BC-AFD81EBDE79E}"/>
                  </a:ext>
                </a:extLst>
              </p:cNvPr>
              <p:cNvSpPr>
                <a:spLocks noChangeShapeType="1"/>
              </p:cNvSpPr>
              <p:nvPr/>
            </p:nvSpPr>
            <p:spPr bwMode="auto">
              <a:xfrm>
                <a:off x="576" y="2316"/>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787" name="Text Box 78">
              <a:extLst>
                <a:ext uri="{FF2B5EF4-FFF2-40B4-BE49-F238E27FC236}">
                  <a16:creationId xmlns:a16="http://schemas.microsoft.com/office/drawing/2014/main" id="{20D5427B-23D9-41D4-9C84-5810D75F6CC0}"/>
                </a:ext>
              </a:extLst>
            </p:cNvPr>
            <p:cNvSpPr txBox="1">
              <a:spLocks noChangeArrowheads="1"/>
            </p:cNvSpPr>
            <p:nvPr/>
          </p:nvSpPr>
          <p:spPr bwMode="auto">
            <a:xfrm>
              <a:off x="1414" y="2706"/>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2788" name="Group 79">
              <a:extLst>
                <a:ext uri="{FF2B5EF4-FFF2-40B4-BE49-F238E27FC236}">
                  <a16:creationId xmlns:a16="http://schemas.microsoft.com/office/drawing/2014/main" id="{88122DA2-A26B-4A7F-8117-9C6F91F6269A}"/>
                </a:ext>
              </a:extLst>
            </p:cNvPr>
            <p:cNvGrpSpPr>
              <a:grpSpLocks/>
            </p:cNvGrpSpPr>
            <p:nvPr/>
          </p:nvGrpSpPr>
          <p:grpSpPr bwMode="auto">
            <a:xfrm>
              <a:off x="1636" y="2612"/>
              <a:ext cx="1532" cy="508"/>
              <a:chOff x="1300" y="2064"/>
              <a:chExt cx="1532" cy="508"/>
            </a:xfrm>
          </p:grpSpPr>
          <p:grpSp>
            <p:nvGrpSpPr>
              <p:cNvPr id="32789" name="Group 80">
                <a:extLst>
                  <a:ext uri="{FF2B5EF4-FFF2-40B4-BE49-F238E27FC236}">
                    <a16:creationId xmlns:a16="http://schemas.microsoft.com/office/drawing/2014/main" id="{22FA24E9-418D-460C-98B4-5424E32077E4}"/>
                  </a:ext>
                </a:extLst>
              </p:cNvPr>
              <p:cNvGrpSpPr>
                <a:grpSpLocks/>
              </p:cNvGrpSpPr>
              <p:nvPr/>
            </p:nvGrpSpPr>
            <p:grpSpPr bwMode="auto">
              <a:xfrm>
                <a:off x="1300" y="2064"/>
                <a:ext cx="1532" cy="508"/>
                <a:chOff x="4382" y="2804"/>
                <a:chExt cx="1532" cy="508"/>
              </a:xfrm>
            </p:grpSpPr>
            <p:sp>
              <p:nvSpPr>
                <p:cNvPr id="32791" name="Text Box 81">
                  <a:extLst>
                    <a:ext uri="{FF2B5EF4-FFF2-40B4-BE49-F238E27FC236}">
                      <a16:creationId xmlns:a16="http://schemas.microsoft.com/office/drawing/2014/main" id="{9EEB7AF3-1CBA-4F8E-AB41-A929241D2323}"/>
                    </a:ext>
                  </a:extLst>
                </p:cNvPr>
                <p:cNvSpPr txBox="1">
                  <a:spLocks noChangeArrowheads="1"/>
                </p:cNvSpPr>
                <p:nvPr/>
              </p:nvSpPr>
              <p:spPr bwMode="auto">
                <a:xfrm>
                  <a:off x="4970"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–8</a:t>
                  </a:r>
                </a:p>
              </p:txBody>
            </p:sp>
            <p:sp>
              <p:nvSpPr>
                <p:cNvPr id="32792" name="Text Box 82">
                  <a:extLst>
                    <a:ext uri="{FF2B5EF4-FFF2-40B4-BE49-F238E27FC236}">
                      <a16:creationId xmlns:a16="http://schemas.microsoft.com/office/drawing/2014/main" id="{C87B0B49-1A31-4947-B452-B7325F847FF4}"/>
                    </a:ext>
                  </a:extLst>
                </p:cNvPr>
                <p:cNvSpPr txBox="1">
                  <a:spLocks noChangeArrowheads="1"/>
                </p:cNvSpPr>
                <p:nvPr/>
              </p:nvSpPr>
              <p:spPr bwMode="auto">
                <a:xfrm>
                  <a:off x="4382" y="3024"/>
                  <a:ext cx="15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+ 2)(</a:t>
                  </a:r>
                  <a:r>
                    <a:rPr lang="en-US" altLang="en-US" i="1"/>
                    <a:t>x</a:t>
                  </a:r>
                  <a:r>
                    <a:rPr lang="en-US" altLang="en-US"/>
                    <a:t> – 2)</a:t>
                  </a:r>
                  <a:r>
                    <a:rPr lang="en-US" altLang="en-US" baseline="30000"/>
                    <a:t> </a:t>
                  </a:r>
                </a:p>
              </p:txBody>
            </p:sp>
          </p:grpSp>
          <p:sp>
            <p:nvSpPr>
              <p:cNvPr id="32790" name="Line 83">
                <a:extLst>
                  <a:ext uri="{FF2B5EF4-FFF2-40B4-BE49-F238E27FC236}">
                    <a16:creationId xmlns:a16="http://schemas.microsoft.com/office/drawing/2014/main" id="{5B2C78FE-21ED-4567-A4E1-5B0CBDA3D862}"/>
                  </a:ext>
                </a:extLst>
              </p:cNvPr>
              <p:cNvSpPr>
                <a:spLocks noChangeShapeType="1"/>
              </p:cNvSpPr>
              <p:nvPr/>
            </p:nvSpPr>
            <p:spPr bwMode="auto">
              <a:xfrm>
                <a:off x="1344" y="2316"/>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4645" name="Group 85">
            <a:extLst>
              <a:ext uri="{FF2B5EF4-FFF2-40B4-BE49-F238E27FC236}">
                <a16:creationId xmlns:a16="http://schemas.microsoft.com/office/drawing/2014/main" id="{A9063E1A-6A96-4859-89B5-D9F57AB174F2}"/>
              </a:ext>
            </a:extLst>
          </p:cNvPr>
          <p:cNvGrpSpPr>
            <a:grpSpLocks/>
          </p:cNvGrpSpPr>
          <p:nvPr/>
        </p:nvGrpSpPr>
        <p:grpSpPr bwMode="auto">
          <a:xfrm>
            <a:off x="709613" y="5594350"/>
            <a:ext cx="2819400" cy="806450"/>
            <a:chOff x="240" y="3072"/>
            <a:chExt cx="1776" cy="508"/>
          </a:xfrm>
        </p:grpSpPr>
        <p:grpSp>
          <p:nvGrpSpPr>
            <p:cNvPr id="32781" name="Group 86">
              <a:extLst>
                <a:ext uri="{FF2B5EF4-FFF2-40B4-BE49-F238E27FC236}">
                  <a16:creationId xmlns:a16="http://schemas.microsoft.com/office/drawing/2014/main" id="{871CE49D-CB58-47F0-A3CA-1B9E35567A9C}"/>
                </a:ext>
              </a:extLst>
            </p:cNvPr>
            <p:cNvGrpSpPr>
              <a:grpSpLocks/>
            </p:cNvGrpSpPr>
            <p:nvPr/>
          </p:nvGrpSpPr>
          <p:grpSpPr bwMode="auto">
            <a:xfrm>
              <a:off x="330" y="3072"/>
              <a:ext cx="1677" cy="508"/>
              <a:chOff x="4313" y="2804"/>
              <a:chExt cx="1677" cy="508"/>
            </a:xfrm>
          </p:grpSpPr>
          <p:sp>
            <p:nvSpPr>
              <p:cNvPr id="32783" name="Text Box 87">
                <a:extLst>
                  <a:ext uri="{FF2B5EF4-FFF2-40B4-BE49-F238E27FC236}">
                    <a16:creationId xmlns:a16="http://schemas.microsoft.com/office/drawing/2014/main" id="{6531D8BA-D84D-48A4-8D8E-9E462D24850C}"/>
                  </a:ext>
                </a:extLst>
              </p:cNvPr>
              <p:cNvSpPr txBox="1">
                <a:spLocks noChangeArrowheads="1"/>
              </p:cNvSpPr>
              <p:nvPr/>
            </p:nvSpPr>
            <p:spPr bwMode="auto">
              <a:xfrm>
                <a:off x="4313" y="2804"/>
                <a:ext cx="16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a:t>
                </a:r>
                <a:r>
                  <a:rPr lang="en-US" altLang="en-US" i="1"/>
                  <a:t>x</a:t>
                </a:r>
                <a:r>
                  <a:rPr lang="en-US" altLang="en-US"/>
                  <a:t> – 2)</a:t>
                </a:r>
                <a:r>
                  <a:rPr lang="en-US" altLang="en-US" i="1"/>
                  <a:t> </a:t>
                </a:r>
                <a:r>
                  <a:rPr lang="en-US" altLang="en-US"/>
                  <a:t>+ (–8) </a:t>
                </a:r>
              </a:p>
            </p:txBody>
          </p:sp>
          <p:sp>
            <p:nvSpPr>
              <p:cNvPr id="32784" name="Text Box 88">
                <a:extLst>
                  <a:ext uri="{FF2B5EF4-FFF2-40B4-BE49-F238E27FC236}">
                    <a16:creationId xmlns:a16="http://schemas.microsoft.com/office/drawing/2014/main" id="{C2980ACB-6685-4BC4-A1C0-62D614AA25F1}"/>
                  </a:ext>
                </a:extLst>
              </p:cNvPr>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+ 2)(</a:t>
                </a:r>
                <a:r>
                  <a:rPr lang="en-US" altLang="en-US" i="1"/>
                  <a:t>x</a:t>
                </a:r>
                <a:r>
                  <a:rPr lang="en-US" altLang="en-US"/>
                  <a:t> – 2)</a:t>
                </a:r>
              </a:p>
            </p:txBody>
          </p:sp>
        </p:grpSp>
        <p:sp>
          <p:nvSpPr>
            <p:cNvPr id="32782" name="Line 89">
              <a:extLst>
                <a:ext uri="{FF2B5EF4-FFF2-40B4-BE49-F238E27FC236}">
                  <a16:creationId xmlns:a16="http://schemas.microsoft.com/office/drawing/2014/main" id="{787C6ABB-AC1A-4160-A166-C64F6CD27E0B}"/>
                </a:ext>
              </a:extLst>
            </p:cNvPr>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4650" name="Text Box 90">
            <a:extLst>
              <a:ext uri="{FF2B5EF4-FFF2-40B4-BE49-F238E27FC236}">
                <a16:creationId xmlns:a16="http://schemas.microsoft.com/office/drawing/2014/main" id="{116854C2-86DD-4B08-B24B-BE2AD4A3BB05}"/>
              </a:ext>
            </a:extLst>
          </p:cNvPr>
          <p:cNvSpPr txBox="1">
            <a:spLocks noChangeArrowheads="1"/>
          </p:cNvSpPr>
          <p:nvPr/>
        </p:nvSpPr>
        <p:spPr bwMode="auto">
          <a:xfrm>
            <a:off x="5129213" y="57150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4590"/>
                                        </p:tgtEl>
                                        <p:attrNameLst>
                                          <p:attrName>style.visibility</p:attrName>
                                        </p:attrNameLst>
                                      </p:cBhvr>
                                      <p:to>
                                        <p:strVal val="visible"/>
                                      </p:to>
                                    </p:set>
                                    <p:animEffect transition="in" filter="strips(downLeft)">
                                      <p:cBhvr>
                                        <p:cTn id="7" dur="500"/>
                                        <p:tgtEl>
                                          <p:spTgt spid="194590"/>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4631"/>
                                        </p:tgtEl>
                                        <p:attrNameLst>
                                          <p:attrName>style.visibility</p:attrName>
                                        </p:attrNameLst>
                                      </p:cBhvr>
                                      <p:to>
                                        <p:strVal val="visible"/>
                                      </p:to>
                                    </p:set>
                                    <p:anim calcmode="lin" valueType="num">
                                      <p:cBhvr>
                                        <p:cTn id="11" dur="1000" fill="hold"/>
                                        <p:tgtEl>
                                          <p:spTgt spid="194631"/>
                                        </p:tgtEl>
                                        <p:attrNameLst>
                                          <p:attrName>ppt_x</p:attrName>
                                        </p:attrNameLst>
                                      </p:cBhvr>
                                      <p:tavLst>
                                        <p:tav tm="0">
                                          <p:val>
                                            <p:strVal val="#ppt_x-.2"/>
                                          </p:val>
                                        </p:tav>
                                        <p:tav tm="100000">
                                          <p:val>
                                            <p:strVal val="#ppt_x"/>
                                          </p:val>
                                        </p:tav>
                                      </p:tavLst>
                                    </p:anim>
                                    <p:anim calcmode="lin" valueType="num">
                                      <p:cBhvr>
                                        <p:cTn id="12" dur="1000" fill="hold"/>
                                        <p:tgtEl>
                                          <p:spTgt spid="194631"/>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4631"/>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94591"/>
                                        </p:tgtEl>
                                        <p:attrNameLst>
                                          <p:attrName>style.visibility</p:attrName>
                                        </p:attrNameLst>
                                      </p:cBhvr>
                                      <p:to>
                                        <p:strVal val="visible"/>
                                      </p:to>
                                    </p:set>
                                    <p:animEffect transition="in" filter="blinds(horizontal)">
                                      <p:cBhvr>
                                        <p:cTn id="18" dur="500"/>
                                        <p:tgtEl>
                                          <p:spTgt spid="194591"/>
                                        </p:tgtEl>
                                      </p:cBhvr>
                                    </p:animEffect>
                                  </p:childTnLst>
                                </p:cTn>
                              </p:par>
                              <p:par>
                                <p:cTn id="19" presetID="3" presetClass="entr" presetSubtype="10" fill="hold" nodeType="withEffect">
                                  <p:stCondLst>
                                    <p:cond delay="0"/>
                                  </p:stCondLst>
                                  <p:childTnLst>
                                    <p:set>
                                      <p:cBhvr>
                                        <p:cTn id="20" dur="1" fill="hold">
                                          <p:stCondLst>
                                            <p:cond delay="0"/>
                                          </p:stCondLst>
                                        </p:cTn>
                                        <p:tgtEl>
                                          <p:spTgt spid="194592"/>
                                        </p:tgtEl>
                                        <p:attrNameLst>
                                          <p:attrName>style.visibility</p:attrName>
                                        </p:attrNameLst>
                                      </p:cBhvr>
                                      <p:to>
                                        <p:strVal val="visible"/>
                                      </p:to>
                                    </p:set>
                                    <p:animEffect transition="in" filter="blinds(horizontal)">
                                      <p:cBhvr>
                                        <p:cTn id="21" dur="500"/>
                                        <p:tgtEl>
                                          <p:spTgt spid="194592"/>
                                        </p:tgtEl>
                                      </p:cBhvr>
                                    </p:animEffect>
                                  </p:childTnLst>
                                </p:cTn>
                              </p:par>
                              <p:par>
                                <p:cTn id="22" presetID="3" presetClass="entr" presetSubtype="10" fill="hold" nodeType="withEffect">
                                  <p:stCondLst>
                                    <p:cond delay="0"/>
                                  </p:stCondLst>
                                  <p:childTnLst>
                                    <p:set>
                                      <p:cBhvr>
                                        <p:cTn id="23" dur="1" fill="hold">
                                          <p:stCondLst>
                                            <p:cond delay="0"/>
                                          </p:stCondLst>
                                        </p:cTn>
                                        <p:tgtEl>
                                          <p:spTgt spid="194597"/>
                                        </p:tgtEl>
                                        <p:attrNameLst>
                                          <p:attrName>style.visibility</p:attrName>
                                        </p:attrNameLst>
                                      </p:cBhvr>
                                      <p:to>
                                        <p:strVal val="visible"/>
                                      </p:to>
                                    </p:set>
                                    <p:animEffect transition="in" filter="blinds(horizontal)">
                                      <p:cBhvr>
                                        <p:cTn id="24" dur="500"/>
                                        <p:tgtEl>
                                          <p:spTgt spid="194597"/>
                                        </p:tgtEl>
                                      </p:cBhvr>
                                    </p:animEffect>
                                  </p:childTnLst>
                                </p:cTn>
                              </p:par>
                            </p:childTnLst>
                          </p:cTn>
                        </p:par>
                        <p:par>
                          <p:cTn id="25" fill="hold" nodeType="afterGroup">
                            <p:stCondLst>
                              <p:cond delay="500"/>
                            </p:stCondLst>
                            <p:childTnLst>
                              <p:par>
                                <p:cTn id="26" presetID="22" presetClass="entr" presetSubtype="4" fill="hold" nodeType="afterEffect">
                                  <p:stCondLst>
                                    <p:cond delay="0"/>
                                  </p:stCondLst>
                                  <p:childTnLst>
                                    <p:set>
                                      <p:cBhvr>
                                        <p:cTn id="27" dur="1" fill="hold">
                                          <p:stCondLst>
                                            <p:cond delay="0"/>
                                          </p:stCondLst>
                                        </p:cTn>
                                        <p:tgtEl>
                                          <p:spTgt spid="194644"/>
                                        </p:tgtEl>
                                        <p:attrNameLst>
                                          <p:attrName>style.visibility</p:attrName>
                                        </p:attrNameLst>
                                      </p:cBhvr>
                                      <p:to>
                                        <p:strVal val="visible"/>
                                      </p:to>
                                    </p:set>
                                    <p:animEffect transition="in" filter="wipe(down)">
                                      <p:cBhvr>
                                        <p:cTn id="28" dur="500"/>
                                        <p:tgtEl>
                                          <p:spTgt spid="194644"/>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p:stCondLst>
                                    <p:cond delay="0"/>
                                  </p:stCondLst>
                                  <p:childTnLst>
                                    <p:set>
                                      <p:cBhvr>
                                        <p:cTn id="32" dur="1" fill="hold">
                                          <p:stCondLst>
                                            <p:cond delay="0"/>
                                          </p:stCondLst>
                                        </p:cTn>
                                        <p:tgtEl>
                                          <p:spTgt spid="194650"/>
                                        </p:tgtEl>
                                        <p:attrNameLst>
                                          <p:attrName>style.visibility</p:attrName>
                                        </p:attrNameLst>
                                      </p:cBhvr>
                                      <p:to>
                                        <p:strVal val="visible"/>
                                      </p:to>
                                    </p:set>
                                    <p:animEffect transition="in" filter="strips(downLeft)">
                                      <p:cBhvr>
                                        <p:cTn id="33" dur="500"/>
                                        <p:tgtEl>
                                          <p:spTgt spid="194650"/>
                                        </p:tgtEl>
                                      </p:cBhvr>
                                    </p:animEffect>
                                  </p:childTnLst>
                                </p:cTn>
                              </p:par>
                            </p:childTnLst>
                          </p:cTn>
                        </p:par>
                        <p:par>
                          <p:cTn id="34" fill="hold" nodeType="afterGroup">
                            <p:stCondLst>
                              <p:cond delay="500"/>
                            </p:stCondLst>
                            <p:childTnLst>
                              <p:par>
                                <p:cTn id="35" presetID="29" presetClass="entr" presetSubtype="0" fill="hold" nodeType="afterEffect">
                                  <p:stCondLst>
                                    <p:cond delay="0"/>
                                  </p:stCondLst>
                                  <p:childTnLst>
                                    <p:set>
                                      <p:cBhvr>
                                        <p:cTn id="36" dur="1" fill="hold">
                                          <p:stCondLst>
                                            <p:cond delay="0"/>
                                          </p:stCondLst>
                                        </p:cTn>
                                        <p:tgtEl>
                                          <p:spTgt spid="194645"/>
                                        </p:tgtEl>
                                        <p:attrNameLst>
                                          <p:attrName>style.visibility</p:attrName>
                                        </p:attrNameLst>
                                      </p:cBhvr>
                                      <p:to>
                                        <p:strVal val="visible"/>
                                      </p:to>
                                    </p:set>
                                    <p:anim calcmode="lin" valueType="num">
                                      <p:cBhvr>
                                        <p:cTn id="37" dur="1000" fill="hold"/>
                                        <p:tgtEl>
                                          <p:spTgt spid="194645"/>
                                        </p:tgtEl>
                                        <p:attrNameLst>
                                          <p:attrName>ppt_x</p:attrName>
                                        </p:attrNameLst>
                                      </p:cBhvr>
                                      <p:tavLst>
                                        <p:tav tm="0">
                                          <p:val>
                                            <p:strVal val="#ppt_x-.2"/>
                                          </p:val>
                                        </p:tav>
                                        <p:tav tm="100000">
                                          <p:val>
                                            <p:strVal val="#ppt_x"/>
                                          </p:val>
                                        </p:tav>
                                      </p:tavLst>
                                    </p:anim>
                                    <p:anim calcmode="lin" valueType="num">
                                      <p:cBhvr>
                                        <p:cTn id="38" dur="1000" fill="hold"/>
                                        <p:tgtEl>
                                          <p:spTgt spid="194645"/>
                                        </p:tgtEl>
                                        <p:attrNameLst>
                                          <p:attrName>ppt_y</p:attrName>
                                        </p:attrNameLst>
                                      </p:cBhvr>
                                      <p:tavLst>
                                        <p:tav tm="0">
                                          <p:val>
                                            <p:strVal val="#ppt_y"/>
                                          </p:val>
                                        </p:tav>
                                        <p:tav tm="100000">
                                          <p:val>
                                            <p:strVal val="#ppt_y"/>
                                          </p:val>
                                        </p:tav>
                                      </p:tavLst>
                                    </p:anim>
                                    <p:animEffect transition="in" filter="wipe(right)" prLst="gradientSize: 0.1">
                                      <p:cBhvr>
                                        <p:cTn id="39" dur="1000"/>
                                        <p:tgtEl>
                                          <p:spTgt spid="1946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0" grpId="0"/>
      <p:bldP spid="194591" grpId="0"/>
      <p:bldP spid="19465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5588" name="Group 4">
            <a:extLst>
              <a:ext uri="{FF2B5EF4-FFF2-40B4-BE49-F238E27FC236}">
                <a16:creationId xmlns:a16="http://schemas.microsoft.com/office/drawing/2014/main" id="{80038B6F-C655-42A8-8A0C-38FB1C45D70B}"/>
              </a:ext>
            </a:extLst>
          </p:cNvPr>
          <p:cNvGrpSpPr>
            <a:grpSpLocks/>
          </p:cNvGrpSpPr>
          <p:nvPr/>
        </p:nvGrpSpPr>
        <p:grpSpPr bwMode="auto">
          <a:xfrm>
            <a:off x="862013" y="2533650"/>
            <a:ext cx="2819400" cy="806450"/>
            <a:chOff x="240" y="3072"/>
            <a:chExt cx="1776" cy="508"/>
          </a:xfrm>
        </p:grpSpPr>
        <p:grpSp>
          <p:nvGrpSpPr>
            <p:cNvPr id="34837" name="Group 5">
              <a:extLst>
                <a:ext uri="{FF2B5EF4-FFF2-40B4-BE49-F238E27FC236}">
                  <a16:creationId xmlns:a16="http://schemas.microsoft.com/office/drawing/2014/main" id="{8E9F96D9-FF83-4CCA-8C80-377B310820D9}"/>
                </a:ext>
              </a:extLst>
            </p:cNvPr>
            <p:cNvGrpSpPr>
              <a:grpSpLocks/>
            </p:cNvGrpSpPr>
            <p:nvPr/>
          </p:nvGrpSpPr>
          <p:grpSpPr bwMode="auto">
            <a:xfrm>
              <a:off x="432" y="3072"/>
              <a:ext cx="1464" cy="508"/>
              <a:chOff x="4415" y="2804"/>
              <a:chExt cx="1464" cy="508"/>
            </a:xfrm>
          </p:grpSpPr>
          <p:sp>
            <p:nvSpPr>
              <p:cNvPr id="34839" name="Text Box 6">
                <a:extLst>
                  <a:ext uri="{FF2B5EF4-FFF2-40B4-BE49-F238E27FC236}">
                    <a16:creationId xmlns:a16="http://schemas.microsoft.com/office/drawing/2014/main" id="{4F6CAA23-7D3B-4DDE-945D-CB20EFB34899}"/>
                  </a:ext>
                </a:extLst>
              </p:cNvPr>
              <p:cNvSpPr txBox="1">
                <a:spLocks noChangeArrowheads="1"/>
              </p:cNvSpPr>
              <p:nvPr/>
            </p:nvSpPr>
            <p:spPr bwMode="auto">
              <a:xfrm>
                <a:off x="4535" y="2804"/>
                <a:ext cx="1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 </a:t>
                </a:r>
                <a:r>
                  <a:rPr lang="en-US" altLang="en-US"/>
                  <a:t>– 2</a:t>
                </a:r>
                <a:r>
                  <a:rPr lang="en-US" altLang="en-US" i="1"/>
                  <a:t>x </a:t>
                </a:r>
                <a:r>
                  <a:rPr lang="en-US" altLang="en-US"/>
                  <a:t>– 8 </a:t>
                </a:r>
              </a:p>
            </p:txBody>
          </p:sp>
          <p:sp>
            <p:nvSpPr>
              <p:cNvPr id="34840" name="Text Box 7">
                <a:extLst>
                  <a:ext uri="{FF2B5EF4-FFF2-40B4-BE49-F238E27FC236}">
                    <a16:creationId xmlns:a16="http://schemas.microsoft.com/office/drawing/2014/main" id="{3B0F7B86-8CF6-4B22-B82D-26C5CE89784B}"/>
                  </a:ext>
                </a:extLst>
              </p:cNvPr>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+ 2)(</a:t>
                </a:r>
                <a:r>
                  <a:rPr lang="en-US" altLang="en-US" i="1"/>
                  <a:t>x</a:t>
                </a:r>
                <a:r>
                  <a:rPr lang="en-US" altLang="en-US"/>
                  <a:t> – 2)</a:t>
                </a:r>
              </a:p>
            </p:txBody>
          </p:sp>
        </p:grpSp>
        <p:sp>
          <p:nvSpPr>
            <p:cNvPr id="34838" name="Line 8">
              <a:extLst>
                <a:ext uri="{FF2B5EF4-FFF2-40B4-BE49-F238E27FC236}">
                  <a16:creationId xmlns:a16="http://schemas.microsoft.com/office/drawing/2014/main" id="{E7808EDB-5A71-4B38-8D6E-F311E83D1682}"/>
                </a:ext>
              </a:extLst>
            </p:cNvPr>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593" name="Text Box 9">
            <a:extLst>
              <a:ext uri="{FF2B5EF4-FFF2-40B4-BE49-F238E27FC236}">
                <a16:creationId xmlns:a16="http://schemas.microsoft.com/office/drawing/2014/main" id="{A5999FDC-3B07-4DCB-B15E-EE056DD6799F}"/>
              </a:ext>
            </a:extLst>
          </p:cNvPr>
          <p:cNvSpPr txBox="1">
            <a:spLocks noChangeArrowheads="1"/>
          </p:cNvSpPr>
          <p:nvPr/>
        </p:nvSpPr>
        <p:spPr bwMode="auto">
          <a:xfrm>
            <a:off x="5281613" y="2471738"/>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sp>
        <p:nvSpPr>
          <p:cNvPr id="34820" name="Text Box 10">
            <a:extLst>
              <a:ext uri="{FF2B5EF4-FFF2-40B4-BE49-F238E27FC236}">
                <a16:creationId xmlns:a16="http://schemas.microsoft.com/office/drawing/2014/main" id="{9717C0FD-047B-4528-9E4E-5EB1AD0A6A79}"/>
              </a:ext>
            </a:extLst>
          </p:cNvPr>
          <p:cNvSpPr txBox="1">
            <a:spLocks noChangeArrowheads="1"/>
          </p:cNvSpPr>
          <p:nvPr/>
        </p:nvSpPr>
        <p:spPr bwMode="auto">
          <a:xfrm>
            <a:off x="304800" y="146685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34821" name="Text Box 11">
            <a:extLst>
              <a:ext uri="{FF2B5EF4-FFF2-40B4-BE49-F238E27FC236}">
                <a16:creationId xmlns:a16="http://schemas.microsoft.com/office/drawing/2014/main" id="{B4FFEB8D-4615-4675-BBF0-CEAE3CA2E427}"/>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3B Continued</a:t>
            </a:r>
            <a:endParaRPr lang="en-US" altLang="en-US" sz="2600">
              <a:solidFill>
                <a:schemeClr val="accent2"/>
              </a:solidFill>
              <a:latin typeface="Arial MT Bl" charset="0"/>
            </a:endParaRPr>
          </a:p>
        </p:txBody>
      </p:sp>
      <p:grpSp>
        <p:nvGrpSpPr>
          <p:cNvPr id="195596" name="Group 12">
            <a:extLst>
              <a:ext uri="{FF2B5EF4-FFF2-40B4-BE49-F238E27FC236}">
                <a16:creationId xmlns:a16="http://schemas.microsoft.com/office/drawing/2014/main" id="{F035C125-5F42-43A3-9BE5-CCA8C8CD88DC}"/>
              </a:ext>
            </a:extLst>
          </p:cNvPr>
          <p:cNvGrpSpPr>
            <a:grpSpLocks/>
          </p:cNvGrpSpPr>
          <p:nvPr/>
        </p:nvGrpSpPr>
        <p:grpSpPr bwMode="auto">
          <a:xfrm>
            <a:off x="863600" y="3632200"/>
            <a:ext cx="2819400" cy="806450"/>
            <a:chOff x="240" y="3072"/>
            <a:chExt cx="1776" cy="508"/>
          </a:xfrm>
        </p:grpSpPr>
        <p:grpSp>
          <p:nvGrpSpPr>
            <p:cNvPr id="34833" name="Group 13">
              <a:extLst>
                <a:ext uri="{FF2B5EF4-FFF2-40B4-BE49-F238E27FC236}">
                  <a16:creationId xmlns:a16="http://schemas.microsoft.com/office/drawing/2014/main" id="{406AD81E-D82F-4527-BB96-C1B690CABF41}"/>
                </a:ext>
              </a:extLst>
            </p:cNvPr>
            <p:cNvGrpSpPr>
              <a:grpSpLocks/>
            </p:cNvGrpSpPr>
            <p:nvPr/>
          </p:nvGrpSpPr>
          <p:grpSpPr bwMode="auto">
            <a:xfrm>
              <a:off x="424" y="3072"/>
              <a:ext cx="1487" cy="508"/>
              <a:chOff x="4407" y="2804"/>
              <a:chExt cx="1487" cy="508"/>
            </a:xfrm>
          </p:grpSpPr>
          <p:sp>
            <p:nvSpPr>
              <p:cNvPr id="34835" name="Text Box 14">
                <a:extLst>
                  <a:ext uri="{FF2B5EF4-FFF2-40B4-BE49-F238E27FC236}">
                    <a16:creationId xmlns:a16="http://schemas.microsoft.com/office/drawing/2014/main" id="{2DD98007-5366-4ED1-8F04-F879BEE90EB5}"/>
                  </a:ext>
                </a:extLst>
              </p:cNvPr>
              <p:cNvSpPr txBox="1">
                <a:spLocks noChangeArrowheads="1"/>
              </p:cNvSpPr>
              <p:nvPr/>
            </p:nvSpPr>
            <p:spPr bwMode="auto">
              <a:xfrm>
                <a:off x="4407" y="280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+ 2)</a:t>
                </a:r>
                <a:r>
                  <a:rPr lang="en-US" altLang="en-US"/>
                  <a:t>(</a:t>
                </a:r>
                <a:r>
                  <a:rPr lang="en-US" altLang="en-US" i="1"/>
                  <a:t>x</a:t>
                </a:r>
                <a:r>
                  <a:rPr lang="en-US" altLang="en-US"/>
                  <a:t> – 4)</a:t>
                </a:r>
              </a:p>
            </p:txBody>
          </p:sp>
          <p:sp>
            <p:nvSpPr>
              <p:cNvPr id="34836" name="Text Box 15">
                <a:extLst>
                  <a:ext uri="{FF2B5EF4-FFF2-40B4-BE49-F238E27FC236}">
                    <a16:creationId xmlns:a16="http://schemas.microsoft.com/office/drawing/2014/main" id="{001BAF2D-CCBC-440E-9455-B08DB512344B}"/>
                  </a:ext>
                </a:extLst>
              </p:cNvPr>
              <p:cNvSpPr txBox="1">
                <a:spLocks noChangeArrowheads="1"/>
              </p:cNvSpPr>
              <p:nvPr/>
            </p:nvSpPr>
            <p:spPr bwMode="auto">
              <a:xfrm>
                <a:off x="4415" y="3024"/>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baseline="30000">
                    <a:solidFill>
                      <a:srgbClr val="FF0000"/>
                    </a:solidFill>
                  </a:rPr>
                  <a:t> </a:t>
                </a:r>
                <a:r>
                  <a:rPr lang="en-US" altLang="en-US">
                    <a:solidFill>
                      <a:srgbClr val="FF0000"/>
                    </a:solidFill>
                  </a:rPr>
                  <a:t>+ 2)</a:t>
                </a:r>
                <a:r>
                  <a:rPr lang="en-US" altLang="en-US"/>
                  <a:t>(</a:t>
                </a:r>
                <a:r>
                  <a:rPr lang="en-US" altLang="en-US" i="1"/>
                  <a:t>x</a:t>
                </a:r>
                <a:r>
                  <a:rPr lang="en-US" altLang="en-US"/>
                  <a:t> – 2)</a:t>
                </a:r>
              </a:p>
            </p:txBody>
          </p:sp>
        </p:grpSp>
        <p:sp>
          <p:nvSpPr>
            <p:cNvPr id="34834" name="Line 16">
              <a:extLst>
                <a:ext uri="{FF2B5EF4-FFF2-40B4-BE49-F238E27FC236}">
                  <a16:creationId xmlns:a16="http://schemas.microsoft.com/office/drawing/2014/main" id="{4EC56B1A-9D34-4F81-B76A-967DDFCE4506}"/>
                </a:ext>
              </a:extLst>
            </p:cNvPr>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601" name="Text Box 17">
            <a:extLst>
              <a:ext uri="{FF2B5EF4-FFF2-40B4-BE49-F238E27FC236}">
                <a16:creationId xmlns:a16="http://schemas.microsoft.com/office/drawing/2014/main" id="{53FA6105-5557-49E4-ACBA-EDF90C541036}"/>
              </a:ext>
            </a:extLst>
          </p:cNvPr>
          <p:cNvSpPr txBox="1">
            <a:spLocks noChangeArrowheads="1"/>
          </p:cNvSpPr>
          <p:nvPr/>
        </p:nvSpPr>
        <p:spPr bwMode="auto">
          <a:xfrm>
            <a:off x="5283200" y="37528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sp>
        <p:nvSpPr>
          <p:cNvPr id="195602" name="Line 18">
            <a:extLst>
              <a:ext uri="{FF2B5EF4-FFF2-40B4-BE49-F238E27FC236}">
                <a16:creationId xmlns:a16="http://schemas.microsoft.com/office/drawing/2014/main" id="{CDE7152C-18CF-4842-8EDC-FA7CAAFFADAD}"/>
              </a:ext>
            </a:extLst>
          </p:cNvPr>
          <p:cNvSpPr>
            <a:spLocks noChangeShapeType="1"/>
          </p:cNvSpPr>
          <p:nvPr/>
        </p:nvSpPr>
        <p:spPr bwMode="auto">
          <a:xfrm flipV="1">
            <a:off x="1219200" y="3752850"/>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5603" name="Line 19">
            <a:extLst>
              <a:ext uri="{FF2B5EF4-FFF2-40B4-BE49-F238E27FC236}">
                <a16:creationId xmlns:a16="http://schemas.microsoft.com/office/drawing/2014/main" id="{B9B6F3BC-50B7-426B-8724-C82B5F17E1EF}"/>
              </a:ext>
            </a:extLst>
          </p:cNvPr>
          <p:cNvSpPr>
            <a:spLocks noChangeShapeType="1"/>
          </p:cNvSpPr>
          <p:nvPr/>
        </p:nvSpPr>
        <p:spPr bwMode="auto">
          <a:xfrm flipV="1">
            <a:off x="1219200" y="4095750"/>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5609" name="Group 25">
            <a:extLst>
              <a:ext uri="{FF2B5EF4-FFF2-40B4-BE49-F238E27FC236}">
                <a16:creationId xmlns:a16="http://schemas.microsoft.com/office/drawing/2014/main" id="{FE9FD498-A0C9-486F-BEA4-9F256692D855}"/>
              </a:ext>
            </a:extLst>
          </p:cNvPr>
          <p:cNvGrpSpPr>
            <a:grpSpLocks/>
          </p:cNvGrpSpPr>
          <p:nvPr/>
        </p:nvGrpSpPr>
        <p:grpSpPr bwMode="auto">
          <a:xfrm>
            <a:off x="1819275" y="4546600"/>
            <a:ext cx="973138" cy="806450"/>
            <a:chOff x="1146" y="2852"/>
            <a:chExt cx="613" cy="508"/>
          </a:xfrm>
        </p:grpSpPr>
        <p:grpSp>
          <p:nvGrpSpPr>
            <p:cNvPr id="34829" name="Group 21">
              <a:extLst>
                <a:ext uri="{FF2B5EF4-FFF2-40B4-BE49-F238E27FC236}">
                  <a16:creationId xmlns:a16="http://schemas.microsoft.com/office/drawing/2014/main" id="{C5DCBC50-E0DE-4C70-AD46-85316A1C9FE0}"/>
                </a:ext>
              </a:extLst>
            </p:cNvPr>
            <p:cNvGrpSpPr>
              <a:grpSpLocks/>
            </p:cNvGrpSpPr>
            <p:nvPr/>
          </p:nvGrpSpPr>
          <p:grpSpPr bwMode="auto">
            <a:xfrm>
              <a:off x="1146" y="2852"/>
              <a:ext cx="613" cy="508"/>
              <a:chOff x="4841" y="2804"/>
              <a:chExt cx="613" cy="508"/>
            </a:xfrm>
          </p:grpSpPr>
          <p:sp>
            <p:nvSpPr>
              <p:cNvPr id="34831" name="Text Box 22">
                <a:extLst>
                  <a:ext uri="{FF2B5EF4-FFF2-40B4-BE49-F238E27FC236}">
                    <a16:creationId xmlns:a16="http://schemas.microsoft.com/office/drawing/2014/main" id="{976AF3CC-0974-4D4E-9868-F549A1D0FC9F}"/>
                  </a:ext>
                </a:extLst>
              </p:cNvPr>
              <p:cNvSpPr txBox="1">
                <a:spLocks noChangeArrowheads="1"/>
              </p:cNvSpPr>
              <p:nvPr/>
            </p:nvSpPr>
            <p:spPr bwMode="auto">
              <a:xfrm>
                <a:off x="4844"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p>
            </p:txBody>
          </p:sp>
          <p:sp>
            <p:nvSpPr>
              <p:cNvPr id="34832" name="Text Box 23">
                <a:extLst>
                  <a:ext uri="{FF2B5EF4-FFF2-40B4-BE49-F238E27FC236}">
                    <a16:creationId xmlns:a16="http://schemas.microsoft.com/office/drawing/2014/main" id="{EE6E28C4-FCB0-4E0A-81C6-F05AD98E1488}"/>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grpSp>
        <p:sp>
          <p:nvSpPr>
            <p:cNvPr id="34830" name="Line 24">
              <a:extLst>
                <a:ext uri="{FF2B5EF4-FFF2-40B4-BE49-F238E27FC236}">
                  <a16:creationId xmlns:a16="http://schemas.microsoft.com/office/drawing/2014/main" id="{3E279F44-3753-4ACA-92DF-FE38317610AB}"/>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5610" name="Text Box 26">
            <a:extLst>
              <a:ext uri="{FF2B5EF4-FFF2-40B4-BE49-F238E27FC236}">
                <a16:creationId xmlns:a16="http://schemas.microsoft.com/office/drawing/2014/main" id="{AD09F18A-168A-4E07-B97A-D8E2B2FFFE3E}"/>
              </a:ext>
            </a:extLst>
          </p:cNvPr>
          <p:cNvSpPr txBox="1">
            <a:spLocks noChangeArrowheads="1"/>
          </p:cNvSpPr>
          <p:nvPr/>
        </p:nvSpPr>
        <p:spPr bwMode="auto">
          <a:xfrm>
            <a:off x="5257800" y="4484688"/>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195611" name="Text Box 27">
            <a:extLst>
              <a:ext uri="{FF2B5EF4-FFF2-40B4-BE49-F238E27FC236}">
                <a16:creationId xmlns:a16="http://schemas.microsoft.com/office/drawing/2014/main" id="{814B0629-4099-4BA4-8C95-BB43C41E7D8C}"/>
              </a:ext>
            </a:extLst>
          </p:cNvPr>
          <p:cNvSpPr txBox="1">
            <a:spLocks noChangeArrowheads="1"/>
          </p:cNvSpPr>
          <p:nvPr/>
        </p:nvSpPr>
        <p:spPr bwMode="auto">
          <a:xfrm>
            <a:off x="593725" y="5365750"/>
            <a:ext cx="8245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–2 and </a:t>
            </a:r>
            <a:r>
              <a:rPr lang="en-US" altLang="en-US" i="1"/>
              <a:t>x</a:t>
            </a:r>
            <a:r>
              <a:rPr lang="en-US" altLang="en-US"/>
              <a:t> = 2 because these values of </a:t>
            </a:r>
            <a:r>
              <a:rPr lang="en-US" altLang="en-US" i="1"/>
              <a:t>x</a:t>
            </a:r>
            <a:r>
              <a:rPr lang="en-US" altLang="en-US"/>
              <a:t> make the factors (</a:t>
            </a:r>
            <a:r>
              <a:rPr lang="en-US" altLang="en-US" i="1"/>
              <a:t>x</a:t>
            </a:r>
            <a:r>
              <a:rPr lang="en-US" altLang="en-US"/>
              <a:t> + 2) and (</a:t>
            </a:r>
            <a:r>
              <a:rPr lang="en-US" altLang="en-US" i="1"/>
              <a:t>x</a:t>
            </a:r>
            <a:r>
              <a:rPr lang="en-US" altLang="en-US"/>
              <a:t> – 2) equal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95593"/>
                                        </p:tgtEl>
                                        <p:attrNameLst>
                                          <p:attrName>style.visibility</p:attrName>
                                        </p:attrNameLst>
                                      </p:cBhvr>
                                      <p:to>
                                        <p:strVal val="visible"/>
                                      </p:to>
                                    </p:set>
                                    <p:animEffect transition="in" filter="strips(downLeft)">
                                      <p:cBhvr>
                                        <p:cTn id="7" dur="500"/>
                                        <p:tgtEl>
                                          <p:spTgt spid="195593"/>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5588"/>
                                        </p:tgtEl>
                                        <p:attrNameLst>
                                          <p:attrName>style.visibility</p:attrName>
                                        </p:attrNameLst>
                                      </p:cBhvr>
                                      <p:to>
                                        <p:strVal val="visible"/>
                                      </p:to>
                                    </p:set>
                                    <p:anim calcmode="lin" valueType="num">
                                      <p:cBhvr>
                                        <p:cTn id="11" dur="1000" fill="hold"/>
                                        <p:tgtEl>
                                          <p:spTgt spid="195588"/>
                                        </p:tgtEl>
                                        <p:attrNameLst>
                                          <p:attrName>ppt_x</p:attrName>
                                        </p:attrNameLst>
                                      </p:cBhvr>
                                      <p:tavLst>
                                        <p:tav tm="0">
                                          <p:val>
                                            <p:strVal val="#ppt_x-.2"/>
                                          </p:val>
                                        </p:tav>
                                        <p:tav tm="100000">
                                          <p:val>
                                            <p:strVal val="#ppt_x"/>
                                          </p:val>
                                        </p:tav>
                                      </p:tavLst>
                                    </p:anim>
                                    <p:anim calcmode="lin" valueType="num">
                                      <p:cBhvr>
                                        <p:cTn id="12" dur="1000" fill="hold"/>
                                        <p:tgtEl>
                                          <p:spTgt spid="195588"/>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5588"/>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5601"/>
                                        </p:tgtEl>
                                        <p:attrNameLst>
                                          <p:attrName>style.visibility</p:attrName>
                                        </p:attrNameLst>
                                      </p:cBhvr>
                                      <p:to>
                                        <p:strVal val="visible"/>
                                      </p:to>
                                    </p:set>
                                    <p:animEffect transition="in" filter="strips(downLeft)">
                                      <p:cBhvr>
                                        <p:cTn id="18" dur="500"/>
                                        <p:tgtEl>
                                          <p:spTgt spid="195601"/>
                                        </p:tgtEl>
                                      </p:cBhvr>
                                    </p:animEffect>
                                  </p:childTnLst>
                                </p:cTn>
                              </p:par>
                            </p:childTnLst>
                          </p:cTn>
                        </p:par>
                        <p:par>
                          <p:cTn id="19" fill="hold" nodeType="afterGroup">
                            <p:stCondLst>
                              <p:cond delay="500"/>
                            </p:stCondLst>
                            <p:childTnLst>
                              <p:par>
                                <p:cTn id="20" presetID="29" presetClass="entr" presetSubtype="0" fill="hold" nodeType="afterEffect">
                                  <p:stCondLst>
                                    <p:cond delay="0"/>
                                  </p:stCondLst>
                                  <p:childTnLst>
                                    <p:set>
                                      <p:cBhvr>
                                        <p:cTn id="21" dur="1" fill="hold">
                                          <p:stCondLst>
                                            <p:cond delay="0"/>
                                          </p:stCondLst>
                                        </p:cTn>
                                        <p:tgtEl>
                                          <p:spTgt spid="195596"/>
                                        </p:tgtEl>
                                        <p:attrNameLst>
                                          <p:attrName>style.visibility</p:attrName>
                                        </p:attrNameLst>
                                      </p:cBhvr>
                                      <p:to>
                                        <p:strVal val="visible"/>
                                      </p:to>
                                    </p:set>
                                    <p:anim calcmode="lin" valueType="num">
                                      <p:cBhvr>
                                        <p:cTn id="22" dur="1000" fill="hold"/>
                                        <p:tgtEl>
                                          <p:spTgt spid="195596"/>
                                        </p:tgtEl>
                                        <p:attrNameLst>
                                          <p:attrName>ppt_x</p:attrName>
                                        </p:attrNameLst>
                                      </p:cBhvr>
                                      <p:tavLst>
                                        <p:tav tm="0">
                                          <p:val>
                                            <p:strVal val="#ppt_x-.2"/>
                                          </p:val>
                                        </p:tav>
                                        <p:tav tm="100000">
                                          <p:val>
                                            <p:strVal val="#ppt_x"/>
                                          </p:val>
                                        </p:tav>
                                      </p:tavLst>
                                    </p:anim>
                                    <p:anim calcmode="lin" valueType="num">
                                      <p:cBhvr>
                                        <p:cTn id="23" dur="1000" fill="hold"/>
                                        <p:tgtEl>
                                          <p:spTgt spid="195596"/>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5596"/>
                                        </p:tgtEl>
                                      </p:cBhvr>
                                    </p:animEffect>
                                  </p:childTnLst>
                                </p:cTn>
                              </p:par>
                            </p:childTnLst>
                          </p:cTn>
                        </p:par>
                        <p:par>
                          <p:cTn id="25" fill="hold" nodeType="afterGroup">
                            <p:stCondLst>
                              <p:cond delay="1500"/>
                            </p:stCondLst>
                            <p:childTnLst>
                              <p:par>
                                <p:cTn id="26" presetID="9" presetClass="entr" presetSubtype="0" fill="hold" nodeType="afterEffect">
                                  <p:stCondLst>
                                    <p:cond delay="0"/>
                                  </p:stCondLst>
                                  <p:childTnLst>
                                    <p:set>
                                      <p:cBhvr>
                                        <p:cTn id="27" dur="1" fill="hold">
                                          <p:stCondLst>
                                            <p:cond delay="0"/>
                                          </p:stCondLst>
                                        </p:cTn>
                                        <p:tgtEl>
                                          <p:spTgt spid="195603"/>
                                        </p:tgtEl>
                                        <p:attrNameLst>
                                          <p:attrName>style.visibility</p:attrName>
                                        </p:attrNameLst>
                                      </p:cBhvr>
                                      <p:to>
                                        <p:strVal val="visible"/>
                                      </p:to>
                                    </p:set>
                                    <p:animEffect transition="in" filter="dissolve">
                                      <p:cBhvr>
                                        <p:cTn id="28" dur="500"/>
                                        <p:tgtEl>
                                          <p:spTgt spid="195603"/>
                                        </p:tgtEl>
                                      </p:cBhvr>
                                    </p:animEffect>
                                  </p:childTnLst>
                                </p:cTn>
                              </p:par>
                              <p:par>
                                <p:cTn id="29" presetID="9" presetClass="entr" presetSubtype="0" fill="hold" nodeType="withEffect">
                                  <p:stCondLst>
                                    <p:cond delay="0"/>
                                  </p:stCondLst>
                                  <p:childTnLst>
                                    <p:set>
                                      <p:cBhvr>
                                        <p:cTn id="30" dur="1" fill="hold">
                                          <p:stCondLst>
                                            <p:cond delay="0"/>
                                          </p:stCondLst>
                                        </p:cTn>
                                        <p:tgtEl>
                                          <p:spTgt spid="195602"/>
                                        </p:tgtEl>
                                        <p:attrNameLst>
                                          <p:attrName>style.visibility</p:attrName>
                                        </p:attrNameLst>
                                      </p:cBhvr>
                                      <p:to>
                                        <p:strVal val="visible"/>
                                      </p:to>
                                    </p:set>
                                    <p:animEffect transition="in" filter="dissolve">
                                      <p:cBhvr>
                                        <p:cTn id="31" dur="500"/>
                                        <p:tgtEl>
                                          <p:spTgt spid="19560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95610"/>
                                        </p:tgtEl>
                                        <p:attrNameLst>
                                          <p:attrName>style.visibility</p:attrName>
                                        </p:attrNameLst>
                                      </p:cBhvr>
                                      <p:to>
                                        <p:strVal val="visible"/>
                                      </p:to>
                                    </p:set>
                                    <p:animEffect transition="in" filter="strips(downLeft)">
                                      <p:cBhvr>
                                        <p:cTn id="36" dur="500"/>
                                        <p:tgtEl>
                                          <p:spTgt spid="195610"/>
                                        </p:tgtEl>
                                      </p:cBhvr>
                                    </p:animEffect>
                                  </p:childTnLst>
                                </p:cTn>
                              </p:par>
                            </p:childTnLst>
                          </p:cTn>
                        </p:par>
                        <p:par>
                          <p:cTn id="37" fill="hold" nodeType="afterGroup">
                            <p:stCondLst>
                              <p:cond delay="500"/>
                            </p:stCondLst>
                            <p:childTnLst>
                              <p:par>
                                <p:cTn id="38" presetID="17" presetClass="entr" presetSubtype="10" fill="hold" nodeType="afterEffect">
                                  <p:stCondLst>
                                    <p:cond delay="0"/>
                                  </p:stCondLst>
                                  <p:childTnLst>
                                    <p:set>
                                      <p:cBhvr>
                                        <p:cTn id="39" dur="1" fill="hold">
                                          <p:stCondLst>
                                            <p:cond delay="0"/>
                                          </p:stCondLst>
                                        </p:cTn>
                                        <p:tgtEl>
                                          <p:spTgt spid="195609"/>
                                        </p:tgtEl>
                                        <p:attrNameLst>
                                          <p:attrName>style.visibility</p:attrName>
                                        </p:attrNameLst>
                                      </p:cBhvr>
                                      <p:to>
                                        <p:strVal val="visible"/>
                                      </p:to>
                                    </p:set>
                                    <p:anim calcmode="lin" valueType="num">
                                      <p:cBhvr>
                                        <p:cTn id="40" dur="500" fill="hold"/>
                                        <p:tgtEl>
                                          <p:spTgt spid="195609"/>
                                        </p:tgtEl>
                                        <p:attrNameLst>
                                          <p:attrName>ppt_w</p:attrName>
                                        </p:attrNameLst>
                                      </p:cBhvr>
                                      <p:tavLst>
                                        <p:tav tm="0">
                                          <p:val>
                                            <p:fltVal val="0"/>
                                          </p:val>
                                        </p:tav>
                                        <p:tav tm="100000">
                                          <p:val>
                                            <p:strVal val="#ppt_w"/>
                                          </p:val>
                                        </p:tav>
                                      </p:tavLst>
                                    </p:anim>
                                    <p:anim calcmode="lin" valueType="num">
                                      <p:cBhvr>
                                        <p:cTn id="41" dur="500" fill="hold"/>
                                        <p:tgtEl>
                                          <p:spTgt spid="195609"/>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195611"/>
                                        </p:tgtEl>
                                        <p:attrNameLst>
                                          <p:attrName>style.visibility</p:attrName>
                                        </p:attrNameLst>
                                      </p:cBhvr>
                                      <p:to>
                                        <p:strVal val="visible"/>
                                      </p:to>
                                    </p:set>
                                    <p:anim calcmode="lin" valueType="num">
                                      <p:cBhvr>
                                        <p:cTn id="46" dur="500" fill="hold"/>
                                        <p:tgtEl>
                                          <p:spTgt spid="195611"/>
                                        </p:tgtEl>
                                        <p:attrNameLst>
                                          <p:attrName>ppt_w</p:attrName>
                                        </p:attrNameLst>
                                      </p:cBhvr>
                                      <p:tavLst>
                                        <p:tav tm="0">
                                          <p:val>
                                            <p:fltVal val="0"/>
                                          </p:val>
                                        </p:tav>
                                        <p:tav tm="100000">
                                          <p:val>
                                            <p:strVal val="#ppt_w"/>
                                          </p:val>
                                        </p:tav>
                                      </p:tavLst>
                                    </p:anim>
                                    <p:anim calcmode="lin" valueType="num">
                                      <p:cBhvr>
                                        <p:cTn id="47" dur="500" fill="hold"/>
                                        <p:tgtEl>
                                          <p:spTgt spid="19561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93" grpId="0"/>
      <p:bldP spid="195601" grpId="0"/>
      <p:bldP spid="195610" grpId="0"/>
      <p:bldP spid="19561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4">
            <a:extLst>
              <a:ext uri="{FF2B5EF4-FFF2-40B4-BE49-F238E27FC236}">
                <a16:creationId xmlns:a16="http://schemas.microsoft.com/office/drawing/2014/main" id="{4E35DC96-2B20-48BE-B0FE-717E14D20756}"/>
              </a:ext>
            </a:extLst>
          </p:cNvPr>
          <p:cNvSpPr txBox="1">
            <a:spLocks noChangeArrowheads="1"/>
          </p:cNvSpPr>
          <p:nvPr/>
        </p:nvSpPr>
        <p:spPr bwMode="auto">
          <a:xfrm>
            <a:off x="304800" y="1524000"/>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grpSp>
        <p:nvGrpSpPr>
          <p:cNvPr id="36867" name="Group 19">
            <a:extLst>
              <a:ext uri="{FF2B5EF4-FFF2-40B4-BE49-F238E27FC236}">
                <a16:creationId xmlns:a16="http://schemas.microsoft.com/office/drawing/2014/main" id="{087EFC54-02A6-4A8B-A6DA-A1CE83B243C9}"/>
              </a:ext>
            </a:extLst>
          </p:cNvPr>
          <p:cNvGrpSpPr>
            <a:grpSpLocks/>
          </p:cNvGrpSpPr>
          <p:nvPr/>
        </p:nvGrpSpPr>
        <p:grpSpPr bwMode="auto">
          <a:xfrm>
            <a:off x="457200" y="2362200"/>
            <a:ext cx="3684588" cy="806450"/>
            <a:chOff x="1776" y="1440"/>
            <a:chExt cx="2321" cy="508"/>
          </a:xfrm>
        </p:grpSpPr>
        <p:grpSp>
          <p:nvGrpSpPr>
            <p:cNvPr id="36922" name="Group 6">
              <a:extLst>
                <a:ext uri="{FF2B5EF4-FFF2-40B4-BE49-F238E27FC236}">
                  <a16:creationId xmlns:a16="http://schemas.microsoft.com/office/drawing/2014/main" id="{602C1CC9-CD4B-4D37-B246-F6D883D95EB6}"/>
                </a:ext>
              </a:extLst>
            </p:cNvPr>
            <p:cNvGrpSpPr>
              <a:grpSpLocks/>
            </p:cNvGrpSpPr>
            <p:nvPr/>
          </p:nvGrpSpPr>
          <p:grpSpPr bwMode="auto">
            <a:xfrm>
              <a:off x="2784" y="1440"/>
              <a:ext cx="1313" cy="508"/>
              <a:chOff x="386" y="1488"/>
              <a:chExt cx="1313" cy="508"/>
            </a:xfrm>
          </p:grpSpPr>
          <p:grpSp>
            <p:nvGrpSpPr>
              <p:cNvPr id="36929" name="Group 7">
                <a:extLst>
                  <a:ext uri="{FF2B5EF4-FFF2-40B4-BE49-F238E27FC236}">
                    <a16:creationId xmlns:a16="http://schemas.microsoft.com/office/drawing/2014/main" id="{96164C6F-7C05-4CDB-8350-BD963A78185D}"/>
                  </a:ext>
                </a:extLst>
              </p:cNvPr>
              <p:cNvGrpSpPr>
                <a:grpSpLocks/>
              </p:cNvGrpSpPr>
              <p:nvPr/>
            </p:nvGrpSpPr>
            <p:grpSpPr bwMode="auto">
              <a:xfrm>
                <a:off x="386" y="1488"/>
                <a:ext cx="1313" cy="508"/>
                <a:chOff x="4489" y="2804"/>
                <a:chExt cx="1313" cy="508"/>
              </a:xfrm>
            </p:grpSpPr>
            <p:sp>
              <p:nvSpPr>
                <p:cNvPr id="36931" name="Text Box 8">
                  <a:extLst>
                    <a:ext uri="{FF2B5EF4-FFF2-40B4-BE49-F238E27FC236}">
                      <a16:creationId xmlns:a16="http://schemas.microsoft.com/office/drawing/2014/main" id="{DC4508E0-C6FA-441C-AE47-1D8104E43168}"/>
                    </a:ext>
                  </a:extLst>
                </p:cNvPr>
                <p:cNvSpPr txBox="1">
                  <a:spLocks noChangeArrowheads="1"/>
                </p:cNvSpPr>
                <p:nvPr/>
              </p:nvSpPr>
              <p:spPr bwMode="auto">
                <a:xfrm>
                  <a:off x="4610" y="2804"/>
                  <a:ext cx="10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 </a:t>
                  </a:r>
                  <a:r>
                    <a:rPr lang="en-US" altLang="en-US" b="1"/>
                    <a:t>+ 6</a:t>
                  </a:r>
                  <a:r>
                    <a:rPr lang="en-US" altLang="en-US" b="1" i="1"/>
                    <a:t> </a:t>
                  </a:r>
                  <a:r>
                    <a:rPr lang="en-US" altLang="en-US" b="1"/>
                    <a:t> </a:t>
                  </a:r>
                </a:p>
              </p:txBody>
            </p:sp>
            <p:sp>
              <p:nvSpPr>
                <p:cNvPr id="36932" name="Text Box 9">
                  <a:extLst>
                    <a:ext uri="{FF2B5EF4-FFF2-40B4-BE49-F238E27FC236}">
                      <a16:creationId xmlns:a16="http://schemas.microsoft.com/office/drawing/2014/main" id="{66C06932-CF47-4A41-ABD7-B65704B03A33}"/>
                    </a:ext>
                  </a:extLst>
                </p:cNvPr>
                <p:cNvSpPr txBox="1">
                  <a:spLocks noChangeArrowheads="1"/>
                </p:cNvSpPr>
                <p:nvPr/>
              </p:nvSpPr>
              <p:spPr bwMode="auto">
                <a:xfrm>
                  <a:off x="4489" y="3024"/>
                  <a:ext cx="13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+ 6</a:t>
                  </a:r>
                  <a:r>
                    <a:rPr lang="en-US" altLang="en-US" b="1" i="1"/>
                    <a:t>x</a:t>
                  </a:r>
                  <a:r>
                    <a:rPr lang="en-US" altLang="en-US" b="1"/>
                    <a:t> + 9</a:t>
                  </a:r>
                </a:p>
              </p:txBody>
            </p:sp>
          </p:grpSp>
          <p:sp>
            <p:nvSpPr>
              <p:cNvPr id="36930" name="Line 10">
                <a:extLst>
                  <a:ext uri="{FF2B5EF4-FFF2-40B4-BE49-F238E27FC236}">
                    <a16:creationId xmlns:a16="http://schemas.microsoft.com/office/drawing/2014/main" id="{356B8FC0-2FB0-47A7-A437-156C7E19482D}"/>
                  </a:ext>
                </a:extLst>
              </p:cNvPr>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923" name="Text Box 11">
              <a:extLst>
                <a:ext uri="{FF2B5EF4-FFF2-40B4-BE49-F238E27FC236}">
                  <a16:creationId xmlns:a16="http://schemas.microsoft.com/office/drawing/2014/main" id="{DDB837FF-07F6-473F-868C-21578B024BEE}"/>
                </a:ext>
              </a:extLst>
            </p:cNvPr>
            <p:cNvSpPr txBox="1">
              <a:spLocks noChangeArrowheads="1"/>
            </p:cNvSpPr>
            <p:nvPr/>
          </p:nvSpPr>
          <p:spPr bwMode="auto">
            <a:xfrm>
              <a:off x="2559" y="153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6924" name="Group 12">
              <a:extLst>
                <a:ext uri="{FF2B5EF4-FFF2-40B4-BE49-F238E27FC236}">
                  <a16:creationId xmlns:a16="http://schemas.microsoft.com/office/drawing/2014/main" id="{A6AF3B59-624F-4EE6-8D10-70CA87DAC69B}"/>
                </a:ext>
              </a:extLst>
            </p:cNvPr>
            <p:cNvGrpSpPr>
              <a:grpSpLocks/>
            </p:cNvGrpSpPr>
            <p:nvPr/>
          </p:nvGrpSpPr>
          <p:grpSpPr bwMode="auto">
            <a:xfrm>
              <a:off x="1776" y="1440"/>
              <a:ext cx="768" cy="508"/>
              <a:chOff x="960" y="1488"/>
              <a:chExt cx="768" cy="508"/>
            </a:xfrm>
          </p:grpSpPr>
          <p:grpSp>
            <p:nvGrpSpPr>
              <p:cNvPr id="36925" name="Group 13">
                <a:extLst>
                  <a:ext uri="{FF2B5EF4-FFF2-40B4-BE49-F238E27FC236}">
                    <a16:creationId xmlns:a16="http://schemas.microsoft.com/office/drawing/2014/main" id="{514979AA-E0B9-4A93-9CD2-0B29C0DB034C}"/>
                  </a:ext>
                </a:extLst>
              </p:cNvPr>
              <p:cNvGrpSpPr>
                <a:grpSpLocks/>
              </p:cNvGrpSpPr>
              <p:nvPr/>
            </p:nvGrpSpPr>
            <p:grpSpPr bwMode="auto">
              <a:xfrm>
                <a:off x="983" y="1488"/>
                <a:ext cx="724" cy="508"/>
                <a:chOff x="4784" y="2804"/>
                <a:chExt cx="724" cy="508"/>
              </a:xfrm>
            </p:grpSpPr>
            <p:sp>
              <p:nvSpPr>
                <p:cNvPr id="36927" name="Text Box 14">
                  <a:extLst>
                    <a:ext uri="{FF2B5EF4-FFF2-40B4-BE49-F238E27FC236}">
                      <a16:creationId xmlns:a16="http://schemas.microsoft.com/office/drawing/2014/main" id="{123D63CF-F8F1-400B-9231-A899106C9C43}"/>
                    </a:ext>
                  </a:extLst>
                </p:cNvPr>
                <p:cNvSpPr txBox="1">
                  <a:spLocks noChangeArrowheads="1"/>
                </p:cNvSpPr>
                <p:nvPr/>
              </p:nvSpPr>
              <p:spPr bwMode="auto">
                <a:xfrm>
                  <a:off x="4995" y="2804"/>
                  <a:ext cx="3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 </a:t>
                  </a:r>
                  <a:endParaRPr lang="en-US" altLang="en-US" b="1"/>
                </a:p>
              </p:txBody>
            </p:sp>
            <p:sp>
              <p:nvSpPr>
                <p:cNvPr id="36928" name="Text Box 15">
                  <a:extLst>
                    <a:ext uri="{FF2B5EF4-FFF2-40B4-BE49-F238E27FC236}">
                      <a16:creationId xmlns:a16="http://schemas.microsoft.com/office/drawing/2014/main" id="{42DCE8E1-267D-4C41-98BE-D02B496B5500}"/>
                    </a:ext>
                  </a:extLst>
                </p:cNvPr>
                <p:cNvSpPr txBox="1">
                  <a:spLocks noChangeArrowheads="1"/>
                </p:cNvSpPr>
                <p:nvPr/>
              </p:nvSpPr>
              <p:spPr bwMode="auto">
                <a:xfrm>
                  <a:off x="4784" y="302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+ 3</a:t>
                  </a:r>
                  <a:r>
                    <a:rPr lang="en-US" altLang="en-US" b="1" baseline="30000"/>
                    <a:t> </a:t>
                  </a:r>
                  <a:endParaRPr lang="en-US" altLang="en-US" b="1"/>
                </a:p>
              </p:txBody>
            </p:sp>
          </p:grpSp>
          <p:sp>
            <p:nvSpPr>
              <p:cNvPr id="36926" name="Line 16">
                <a:extLst>
                  <a:ext uri="{FF2B5EF4-FFF2-40B4-BE49-F238E27FC236}">
                    <a16:creationId xmlns:a16="http://schemas.microsoft.com/office/drawing/2014/main" id="{5502BB79-7C7E-4B22-9B39-D3A1CD753D8D}"/>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98673" name="Text Box 17">
            <a:extLst>
              <a:ext uri="{FF2B5EF4-FFF2-40B4-BE49-F238E27FC236}">
                <a16:creationId xmlns:a16="http://schemas.microsoft.com/office/drawing/2014/main" id="{BF01D5CC-AA6F-40F6-8071-21FF39ACDA93}"/>
              </a:ext>
            </a:extLst>
          </p:cNvPr>
          <p:cNvSpPr txBox="1">
            <a:spLocks noChangeArrowheads="1"/>
          </p:cNvSpPr>
          <p:nvPr/>
        </p:nvSpPr>
        <p:spPr bwMode="auto">
          <a:xfrm>
            <a:off x="5105400" y="35052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sp>
        <p:nvSpPr>
          <p:cNvPr id="36869" name="Text Box 18">
            <a:extLst>
              <a:ext uri="{FF2B5EF4-FFF2-40B4-BE49-F238E27FC236}">
                <a16:creationId xmlns:a16="http://schemas.microsoft.com/office/drawing/2014/main" id="{7B26D9E7-E0CF-4AEF-9D0C-B31B975F7FD6}"/>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3b </a:t>
            </a:r>
            <a:endParaRPr lang="en-US" altLang="en-US" sz="2600">
              <a:solidFill>
                <a:schemeClr val="accent2"/>
              </a:solidFill>
              <a:latin typeface="Arial MT Bl" charset="0"/>
            </a:endParaRPr>
          </a:p>
        </p:txBody>
      </p:sp>
      <p:grpSp>
        <p:nvGrpSpPr>
          <p:cNvPr id="198676" name="Group 20">
            <a:extLst>
              <a:ext uri="{FF2B5EF4-FFF2-40B4-BE49-F238E27FC236}">
                <a16:creationId xmlns:a16="http://schemas.microsoft.com/office/drawing/2014/main" id="{17E54AD7-9D07-49CC-A38B-3AEEE36C745D}"/>
              </a:ext>
            </a:extLst>
          </p:cNvPr>
          <p:cNvGrpSpPr>
            <a:grpSpLocks/>
          </p:cNvGrpSpPr>
          <p:nvPr/>
        </p:nvGrpSpPr>
        <p:grpSpPr bwMode="auto">
          <a:xfrm>
            <a:off x="457200" y="3308350"/>
            <a:ext cx="3833813" cy="806450"/>
            <a:chOff x="1776" y="1440"/>
            <a:chExt cx="2415" cy="508"/>
          </a:xfrm>
        </p:grpSpPr>
        <p:grpSp>
          <p:nvGrpSpPr>
            <p:cNvPr id="36911" name="Group 21">
              <a:extLst>
                <a:ext uri="{FF2B5EF4-FFF2-40B4-BE49-F238E27FC236}">
                  <a16:creationId xmlns:a16="http://schemas.microsoft.com/office/drawing/2014/main" id="{20EC661D-325B-4688-91FE-3E415FF76EA8}"/>
                </a:ext>
              </a:extLst>
            </p:cNvPr>
            <p:cNvGrpSpPr>
              <a:grpSpLocks/>
            </p:cNvGrpSpPr>
            <p:nvPr/>
          </p:nvGrpSpPr>
          <p:grpSpPr bwMode="auto">
            <a:xfrm>
              <a:off x="2692" y="1440"/>
              <a:ext cx="1499" cy="508"/>
              <a:chOff x="294" y="1488"/>
              <a:chExt cx="1499" cy="508"/>
            </a:xfrm>
          </p:grpSpPr>
          <p:grpSp>
            <p:nvGrpSpPr>
              <p:cNvPr id="36918" name="Group 22">
                <a:extLst>
                  <a:ext uri="{FF2B5EF4-FFF2-40B4-BE49-F238E27FC236}">
                    <a16:creationId xmlns:a16="http://schemas.microsoft.com/office/drawing/2014/main" id="{98734AF5-9930-460C-A623-645232248CC3}"/>
                  </a:ext>
                </a:extLst>
              </p:cNvPr>
              <p:cNvGrpSpPr>
                <a:grpSpLocks/>
              </p:cNvGrpSpPr>
              <p:nvPr/>
            </p:nvGrpSpPr>
            <p:grpSpPr bwMode="auto">
              <a:xfrm>
                <a:off x="294" y="1488"/>
                <a:ext cx="1499" cy="508"/>
                <a:chOff x="4397" y="2804"/>
                <a:chExt cx="1499" cy="508"/>
              </a:xfrm>
            </p:grpSpPr>
            <p:sp>
              <p:nvSpPr>
                <p:cNvPr id="36920" name="Text Box 23">
                  <a:extLst>
                    <a:ext uri="{FF2B5EF4-FFF2-40B4-BE49-F238E27FC236}">
                      <a16:creationId xmlns:a16="http://schemas.microsoft.com/office/drawing/2014/main" id="{A2033288-EAE2-45A3-9502-673657CC9333}"/>
                    </a:ext>
                  </a:extLst>
                </p:cNvPr>
                <p:cNvSpPr txBox="1">
                  <a:spLocks noChangeArrowheads="1"/>
                </p:cNvSpPr>
                <p:nvPr/>
              </p:nvSpPr>
              <p:spPr bwMode="auto">
                <a:xfrm>
                  <a:off x="4631" y="2804"/>
                  <a:ext cx="10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 </a:t>
                  </a:r>
                  <a:r>
                    <a:rPr lang="en-US" altLang="en-US"/>
                    <a:t>+ 6</a:t>
                  </a:r>
                  <a:r>
                    <a:rPr lang="en-US" altLang="en-US" i="1"/>
                    <a:t> </a:t>
                  </a:r>
                  <a:r>
                    <a:rPr lang="en-US" altLang="en-US"/>
                    <a:t> </a:t>
                  </a:r>
                </a:p>
              </p:txBody>
            </p:sp>
            <p:sp>
              <p:nvSpPr>
                <p:cNvPr id="36921" name="Text Box 24">
                  <a:extLst>
                    <a:ext uri="{FF2B5EF4-FFF2-40B4-BE49-F238E27FC236}">
                      <a16:creationId xmlns:a16="http://schemas.microsoft.com/office/drawing/2014/main" id="{5EFA1B88-C1FD-4B14-95F5-03DBEEC3F765}"/>
                    </a:ext>
                  </a:extLst>
                </p:cNvPr>
                <p:cNvSpPr txBox="1">
                  <a:spLocks noChangeArrowheads="1"/>
                </p:cNvSpPr>
                <p:nvPr/>
              </p:nvSpPr>
              <p:spPr bwMode="auto">
                <a:xfrm>
                  <a:off x="4397" y="3024"/>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+ 3)(</a:t>
                  </a:r>
                  <a:r>
                    <a:rPr lang="en-US" altLang="en-US" i="1"/>
                    <a:t>x</a:t>
                  </a:r>
                  <a:r>
                    <a:rPr lang="en-US" altLang="en-US"/>
                    <a:t> + 3)</a:t>
                  </a:r>
                </a:p>
              </p:txBody>
            </p:sp>
          </p:grpSp>
          <p:sp>
            <p:nvSpPr>
              <p:cNvPr id="36919" name="Line 25">
                <a:extLst>
                  <a:ext uri="{FF2B5EF4-FFF2-40B4-BE49-F238E27FC236}">
                    <a16:creationId xmlns:a16="http://schemas.microsoft.com/office/drawing/2014/main" id="{FC833A51-1176-49B8-B37E-13FEEF84F823}"/>
                  </a:ext>
                </a:extLst>
              </p:cNvPr>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912" name="Text Box 26">
              <a:extLst>
                <a:ext uri="{FF2B5EF4-FFF2-40B4-BE49-F238E27FC236}">
                  <a16:creationId xmlns:a16="http://schemas.microsoft.com/office/drawing/2014/main" id="{89D48D52-A6EC-455D-BB0B-8CB77C4889F5}"/>
                </a:ext>
              </a:extLst>
            </p:cNvPr>
            <p:cNvSpPr txBox="1">
              <a:spLocks noChangeArrowheads="1"/>
            </p:cNvSpPr>
            <p:nvPr/>
          </p:nvSpPr>
          <p:spPr bwMode="auto">
            <a:xfrm>
              <a:off x="2559" y="153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6913" name="Group 27">
              <a:extLst>
                <a:ext uri="{FF2B5EF4-FFF2-40B4-BE49-F238E27FC236}">
                  <a16:creationId xmlns:a16="http://schemas.microsoft.com/office/drawing/2014/main" id="{E0D8B85F-A3C7-4055-AB7E-93EA5017A6CF}"/>
                </a:ext>
              </a:extLst>
            </p:cNvPr>
            <p:cNvGrpSpPr>
              <a:grpSpLocks/>
            </p:cNvGrpSpPr>
            <p:nvPr/>
          </p:nvGrpSpPr>
          <p:grpSpPr bwMode="auto">
            <a:xfrm>
              <a:off x="1776" y="1440"/>
              <a:ext cx="768" cy="508"/>
              <a:chOff x="960" y="1488"/>
              <a:chExt cx="768" cy="508"/>
            </a:xfrm>
          </p:grpSpPr>
          <p:grpSp>
            <p:nvGrpSpPr>
              <p:cNvPr id="36914" name="Group 28">
                <a:extLst>
                  <a:ext uri="{FF2B5EF4-FFF2-40B4-BE49-F238E27FC236}">
                    <a16:creationId xmlns:a16="http://schemas.microsoft.com/office/drawing/2014/main" id="{60B3A02F-B958-4A3D-920A-895E005EC39B}"/>
                  </a:ext>
                </a:extLst>
              </p:cNvPr>
              <p:cNvGrpSpPr>
                <a:grpSpLocks/>
              </p:cNvGrpSpPr>
              <p:nvPr/>
            </p:nvGrpSpPr>
            <p:grpSpPr bwMode="auto">
              <a:xfrm>
                <a:off x="1000" y="1488"/>
                <a:ext cx="690" cy="508"/>
                <a:chOff x="4801" y="2804"/>
                <a:chExt cx="690" cy="508"/>
              </a:xfrm>
            </p:grpSpPr>
            <p:sp>
              <p:nvSpPr>
                <p:cNvPr id="36916" name="Text Box 29">
                  <a:extLst>
                    <a:ext uri="{FF2B5EF4-FFF2-40B4-BE49-F238E27FC236}">
                      <a16:creationId xmlns:a16="http://schemas.microsoft.com/office/drawing/2014/main" id="{18EEF646-9E5F-40F9-9CE1-2EE789973384}"/>
                    </a:ext>
                  </a:extLst>
                </p:cNvPr>
                <p:cNvSpPr txBox="1">
                  <a:spLocks noChangeArrowheads="1"/>
                </p:cNvSpPr>
                <p:nvPr/>
              </p:nvSpPr>
              <p:spPr bwMode="auto">
                <a:xfrm>
                  <a:off x="5001" y="2804"/>
                  <a:ext cx="2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endParaRPr lang="en-US" altLang="en-US"/>
                </a:p>
              </p:txBody>
            </p:sp>
            <p:sp>
              <p:nvSpPr>
                <p:cNvPr id="36917" name="Text Box 30">
                  <a:extLst>
                    <a:ext uri="{FF2B5EF4-FFF2-40B4-BE49-F238E27FC236}">
                      <a16:creationId xmlns:a16="http://schemas.microsoft.com/office/drawing/2014/main" id="{9C8CDA6F-C060-4710-A7B4-38F7666DDDFD}"/>
                    </a:ext>
                  </a:extLst>
                </p:cNvPr>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r>
                    <a:rPr lang="en-US" altLang="en-US" baseline="30000"/>
                    <a:t> </a:t>
                  </a:r>
                  <a:endParaRPr lang="en-US" altLang="en-US"/>
                </a:p>
              </p:txBody>
            </p:sp>
          </p:grpSp>
          <p:sp>
            <p:nvSpPr>
              <p:cNvPr id="36915" name="Line 31">
                <a:extLst>
                  <a:ext uri="{FF2B5EF4-FFF2-40B4-BE49-F238E27FC236}">
                    <a16:creationId xmlns:a16="http://schemas.microsoft.com/office/drawing/2014/main" id="{A553D4D9-089B-468C-A81A-C2F7B33F2F94}"/>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8707" name="Group 51">
            <a:extLst>
              <a:ext uri="{FF2B5EF4-FFF2-40B4-BE49-F238E27FC236}">
                <a16:creationId xmlns:a16="http://schemas.microsoft.com/office/drawing/2014/main" id="{916C8A0E-792C-4774-AAD1-7E1CE49C9B46}"/>
              </a:ext>
            </a:extLst>
          </p:cNvPr>
          <p:cNvGrpSpPr>
            <a:grpSpLocks/>
          </p:cNvGrpSpPr>
          <p:nvPr/>
        </p:nvGrpSpPr>
        <p:grpSpPr bwMode="auto">
          <a:xfrm>
            <a:off x="4876800" y="4267200"/>
            <a:ext cx="4419600" cy="1266825"/>
            <a:chOff x="3072" y="2962"/>
            <a:chExt cx="2784" cy="798"/>
          </a:xfrm>
        </p:grpSpPr>
        <p:grpSp>
          <p:nvGrpSpPr>
            <p:cNvPr id="36899" name="Group 50">
              <a:extLst>
                <a:ext uri="{FF2B5EF4-FFF2-40B4-BE49-F238E27FC236}">
                  <a16:creationId xmlns:a16="http://schemas.microsoft.com/office/drawing/2014/main" id="{EE8247B9-A114-4221-9D58-81A863D91BD0}"/>
                </a:ext>
              </a:extLst>
            </p:cNvPr>
            <p:cNvGrpSpPr>
              <a:grpSpLocks/>
            </p:cNvGrpSpPr>
            <p:nvPr/>
          </p:nvGrpSpPr>
          <p:grpSpPr bwMode="auto">
            <a:xfrm>
              <a:off x="3072" y="2962"/>
              <a:ext cx="2784" cy="782"/>
              <a:chOff x="3072" y="2962"/>
              <a:chExt cx="2784" cy="782"/>
            </a:xfrm>
          </p:grpSpPr>
          <p:sp>
            <p:nvSpPr>
              <p:cNvPr id="36905" name="Text Box 33">
                <a:extLst>
                  <a:ext uri="{FF2B5EF4-FFF2-40B4-BE49-F238E27FC236}">
                    <a16:creationId xmlns:a16="http://schemas.microsoft.com/office/drawing/2014/main" id="{070D24A6-7FFB-4998-ADDA-AF1AF732D5B6}"/>
                  </a:ext>
                </a:extLst>
              </p:cNvPr>
              <p:cNvSpPr txBox="1">
                <a:spLocks noChangeArrowheads="1"/>
              </p:cNvSpPr>
              <p:nvPr/>
            </p:nvSpPr>
            <p:spPr bwMode="auto">
              <a:xfrm>
                <a:off x="3072" y="2962"/>
                <a:ext cx="2784" cy="74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(x </a:t>
                </a:r>
                <a:r>
                  <a:rPr lang="en-US" altLang="en-US" i="1">
                    <a:solidFill>
                      <a:srgbClr val="3333FF"/>
                    </a:solidFill>
                  </a:rPr>
                  <a:t>+ 3)(x + 3),</a:t>
                </a:r>
                <a:r>
                  <a:rPr lang="en-US" altLang="en-US" i="1">
                    <a:solidFill>
                      <a:srgbClr val="3333FF"/>
                    </a:solidFill>
                    <a:latin typeface="Arial" panose="020B0604020202020204" pitchFamily="34" charset="0"/>
                  </a:rPr>
                  <a:t> so multiply             by </a:t>
                </a:r>
                <a:r>
                  <a:rPr lang="en-US" altLang="en-US" i="1">
                    <a:solidFill>
                      <a:srgbClr val="3333FF"/>
                    </a:solidFill>
                  </a:rPr>
                  <a:t>         .</a:t>
                </a:r>
                <a:r>
                  <a:rPr lang="en-US" altLang="en-US"/>
                  <a:t> </a:t>
                </a:r>
              </a:p>
            </p:txBody>
          </p:sp>
          <p:grpSp>
            <p:nvGrpSpPr>
              <p:cNvPr id="36906" name="Group 34">
                <a:extLst>
                  <a:ext uri="{FF2B5EF4-FFF2-40B4-BE49-F238E27FC236}">
                    <a16:creationId xmlns:a16="http://schemas.microsoft.com/office/drawing/2014/main" id="{9B9BB5C5-9096-4752-B975-7F88434E5ED0}"/>
                  </a:ext>
                </a:extLst>
              </p:cNvPr>
              <p:cNvGrpSpPr>
                <a:grpSpLocks/>
              </p:cNvGrpSpPr>
              <p:nvPr/>
            </p:nvGrpSpPr>
            <p:grpSpPr bwMode="auto">
              <a:xfrm>
                <a:off x="4032" y="3240"/>
                <a:ext cx="755" cy="504"/>
                <a:chOff x="2458" y="3269"/>
                <a:chExt cx="755" cy="504"/>
              </a:xfrm>
            </p:grpSpPr>
            <p:grpSp>
              <p:nvGrpSpPr>
                <p:cNvPr id="36907" name="Group 35">
                  <a:extLst>
                    <a:ext uri="{FF2B5EF4-FFF2-40B4-BE49-F238E27FC236}">
                      <a16:creationId xmlns:a16="http://schemas.microsoft.com/office/drawing/2014/main" id="{8654BFBB-AC2D-4E0F-A182-6AF381EEA80E}"/>
                    </a:ext>
                  </a:extLst>
                </p:cNvPr>
                <p:cNvGrpSpPr>
                  <a:grpSpLocks/>
                </p:cNvGrpSpPr>
                <p:nvPr/>
              </p:nvGrpSpPr>
              <p:grpSpPr bwMode="auto">
                <a:xfrm>
                  <a:off x="2458" y="3269"/>
                  <a:ext cx="755" cy="504"/>
                  <a:chOff x="4769" y="2809"/>
                  <a:chExt cx="755" cy="504"/>
                </a:xfrm>
              </p:grpSpPr>
              <p:sp>
                <p:nvSpPr>
                  <p:cNvPr id="36909" name="Text Box 36">
                    <a:extLst>
                      <a:ext uri="{FF2B5EF4-FFF2-40B4-BE49-F238E27FC236}">
                        <a16:creationId xmlns:a16="http://schemas.microsoft.com/office/drawing/2014/main" id="{18C6DD09-D367-4D7C-873D-60FF29AB1190}"/>
                      </a:ext>
                    </a:extLst>
                  </p:cNvPr>
                  <p:cNvSpPr txBox="1">
                    <a:spLocks noChangeArrowheads="1"/>
                  </p:cNvSpPr>
                  <p:nvPr/>
                </p:nvSpPr>
                <p:spPr bwMode="auto">
                  <a:xfrm>
                    <a:off x="5017" y="2809"/>
                    <a:ext cx="26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p>
                </p:txBody>
              </p:sp>
              <p:sp>
                <p:nvSpPr>
                  <p:cNvPr id="36910" name="Text Box 37">
                    <a:extLst>
                      <a:ext uri="{FF2B5EF4-FFF2-40B4-BE49-F238E27FC236}">
                        <a16:creationId xmlns:a16="http://schemas.microsoft.com/office/drawing/2014/main" id="{41DD50C6-3D11-484C-B966-739C778651F5}"/>
                      </a:ext>
                    </a:extLst>
                  </p:cNvPr>
                  <p:cNvSpPr txBox="1">
                    <a:spLocks noChangeArrowheads="1"/>
                  </p:cNvSpPr>
                  <p:nvPr/>
                </p:nvSpPr>
                <p:spPr bwMode="auto">
                  <a:xfrm>
                    <a:off x="4769" y="3025"/>
                    <a:ext cx="7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endParaRPr lang="en-US" altLang="en-US"/>
                  </a:p>
                </p:txBody>
              </p:sp>
            </p:grpSp>
            <p:sp>
              <p:nvSpPr>
                <p:cNvPr id="36908" name="Line 38">
                  <a:extLst>
                    <a:ext uri="{FF2B5EF4-FFF2-40B4-BE49-F238E27FC236}">
                      <a16:creationId xmlns:a16="http://schemas.microsoft.com/office/drawing/2014/main" id="{D8906C3A-AECE-46CB-B52C-20DF53D2CF4F}"/>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6900" name="Group 45">
              <a:extLst>
                <a:ext uri="{FF2B5EF4-FFF2-40B4-BE49-F238E27FC236}">
                  <a16:creationId xmlns:a16="http://schemas.microsoft.com/office/drawing/2014/main" id="{B7B70BC2-8502-4438-83CA-20D1C88E8548}"/>
                </a:ext>
              </a:extLst>
            </p:cNvPr>
            <p:cNvGrpSpPr>
              <a:grpSpLocks/>
            </p:cNvGrpSpPr>
            <p:nvPr/>
          </p:nvGrpSpPr>
          <p:grpSpPr bwMode="auto">
            <a:xfrm>
              <a:off x="4909" y="3256"/>
              <a:ext cx="755" cy="504"/>
              <a:chOff x="2458" y="3269"/>
              <a:chExt cx="755" cy="504"/>
            </a:xfrm>
          </p:grpSpPr>
          <p:grpSp>
            <p:nvGrpSpPr>
              <p:cNvPr id="36901" name="Group 46">
                <a:extLst>
                  <a:ext uri="{FF2B5EF4-FFF2-40B4-BE49-F238E27FC236}">
                    <a16:creationId xmlns:a16="http://schemas.microsoft.com/office/drawing/2014/main" id="{ECA32CD1-185D-4FC3-AD6F-940C90FD7F1F}"/>
                  </a:ext>
                </a:extLst>
              </p:cNvPr>
              <p:cNvGrpSpPr>
                <a:grpSpLocks/>
              </p:cNvGrpSpPr>
              <p:nvPr/>
            </p:nvGrpSpPr>
            <p:grpSpPr bwMode="auto">
              <a:xfrm>
                <a:off x="2458" y="3269"/>
                <a:ext cx="755" cy="504"/>
                <a:chOff x="4769" y="2809"/>
                <a:chExt cx="755" cy="504"/>
              </a:xfrm>
            </p:grpSpPr>
            <p:sp>
              <p:nvSpPr>
                <p:cNvPr id="36903" name="Text Box 47">
                  <a:extLst>
                    <a:ext uri="{FF2B5EF4-FFF2-40B4-BE49-F238E27FC236}">
                      <a16:creationId xmlns:a16="http://schemas.microsoft.com/office/drawing/2014/main" id="{3D2AEB16-CF45-4A04-A469-84ED93976127}"/>
                    </a:ext>
                  </a:extLst>
                </p:cNvPr>
                <p:cNvSpPr txBox="1">
                  <a:spLocks noChangeArrowheads="1"/>
                </p:cNvSpPr>
                <p:nvPr/>
              </p:nvSpPr>
              <p:spPr bwMode="auto">
                <a:xfrm>
                  <a:off x="4791" y="2809"/>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+ 3) </a:t>
                  </a:r>
                </a:p>
              </p:txBody>
            </p:sp>
            <p:sp>
              <p:nvSpPr>
                <p:cNvPr id="36904" name="Text Box 48">
                  <a:extLst>
                    <a:ext uri="{FF2B5EF4-FFF2-40B4-BE49-F238E27FC236}">
                      <a16:creationId xmlns:a16="http://schemas.microsoft.com/office/drawing/2014/main" id="{D62702AD-6A2D-4548-9B7F-A60A634C9AAF}"/>
                    </a:ext>
                  </a:extLst>
                </p:cNvPr>
                <p:cNvSpPr txBox="1">
                  <a:spLocks noChangeArrowheads="1"/>
                </p:cNvSpPr>
                <p:nvPr/>
              </p:nvSpPr>
              <p:spPr bwMode="auto">
                <a:xfrm>
                  <a:off x="4769" y="3025"/>
                  <a:ext cx="7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endParaRPr lang="en-US" altLang="en-US"/>
                </a:p>
              </p:txBody>
            </p:sp>
          </p:grpSp>
          <p:sp>
            <p:nvSpPr>
              <p:cNvPr id="36902" name="Line 49">
                <a:extLst>
                  <a:ext uri="{FF2B5EF4-FFF2-40B4-BE49-F238E27FC236}">
                    <a16:creationId xmlns:a16="http://schemas.microsoft.com/office/drawing/2014/main" id="{3EE3381B-9209-4E56-A409-16D56C8E8CA7}"/>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98730" name="Group 74">
            <a:extLst>
              <a:ext uri="{FF2B5EF4-FFF2-40B4-BE49-F238E27FC236}">
                <a16:creationId xmlns:a16="http://schemas.microsoft.com/office/drawing/2014/main" id="{8CEC1FD2-2B59-4151-81B3-4E7E99BD3588}"/>
              </a:ext>
            </a:extLst>
          </p:cNvPr>
          <p:cNvGrpSpPr>
            <a:grpSpLocks/>
          </p:cNvGrpSpPr>
          <p:nvPr/>
        </p:nvGrpSpPr>
        <p:grpSpPr bwMode="auto">
          <a:xfrm>
            <a:off x="381000" y="4289425"/>
            <a:ext cx="4572000" cy="806450"/>
            <a:chOff x="240" y="2976"/>
            <a:chExt cx="2880" cy="508"/>
          </a:xfrm>
        </p:grpSpPr>
        <p:grpSp>
          <p:nvGrpSpPr>
            <p:cNvPr id="36879" name="Group 53">
              <a:extLst>
                <a:ext uri="{FF2B5EF4-FFF2-40B4-BE49-F238E27FC236}">
                  <a16:creationId xmlns:a16="http://schemas.microsoft.com/office/drawing/2014/main" id="{01D3B87F-997E-4405-90B1-A8117970C31C}"/>
                </a:ext>
              </a:extLst>
            </p:cNvPr>
            <p:cNvGrpSpPr>
              <a:grpSpLocks/>
            </p:cNvGrpSpPr>
            <p:nvPr/>
          </p:nvGrpSpPr>
          <p:grpSpPr bwMode="auto">
            <a:xfrm>
              <a:off x="1621" y="2976"/>
              <a:ext cx="1499" cy="508"/>
              <a:chOff x="294" y="1488"/>
              <a:chExt cx="1499" cy="508"/>
            </a:xfrm>
          </p:grpSpPr>
          <p:grpSp>
            <p:nvGrpSpPr>
              <p:cNvPr id="36895" name="Group 54">
                <a:extLst>
                  <a:ext uri="{FF2B5EF4-FFF2-40B4-BE49-F238E27FC236}">
                    <a16:creationId xmlns:a16="http://schemas.microsoft.com/office/drawing/2014/main" id="{8E248E06-4CA7-4946-AE60-6BED4705C03A}"/>
                  </a:ext>
                </a:extLst>
              </p:cNvPr>
              <p:cNvGrpSpPr>
                <a:grpSpLocks/>
              </p:cNvGrpSpPr>
              <p:nvPr/>
            </p:nvGrpSpPr>
            <p:grpSpPr bwMode="auto">
              <a:xfrm>
                <a:off x="294" y="1488"/>
                <a:ext cx="1499" cy="508"/>
                <a:chOff x="4397" y="2804"/>
                <a:chExt cx="1499" cy="508"/>
              </a:xfrm>
            </p:grpSpPr>
            <p:sp>
              <p:nvSpPr>
                <p:cNvPr id="36897" name="Text Box 55">
                  <a:extLst>
                    <a:ext uri="{FF2B5EF4-FFF2-40B4-BE49-F238E27FC236}">
                      <a16:creationId xmlns:a16="http://schemas.microsoft.com/office/drawing/2014/main" id="{E76ADD44-026E-4248-BAB9-90B0014F7C13}"/>
                    </a:ext>
                  </a:extLst>
                </p:cNvPr>
                <p:cNvSpPr txBox="1">
                  <a:spLocks noChangeArrowheads="1"/>
                </p:cNvSpPr>
                <p:nvPr/>
              </p:nvSpPr>
              <p:spPr bwMode="auto">
                <a:xfrm>
                  <a:off x="4631" y="2804"/>
                  <a:ext cx="10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 </a:t>
                  </a:r>
                  <a:r>
                    <a:rPr lang="en-US" altLang="en-US"/>
                    <a:t>+ 6</a:t>
                  </a:r>
                  <a:r>
                    <a:rPr lang="en-US" altLang="en-US" i="1"/>
                    <a:t> </a:t>
                  </a:r>
                  <a:r>
                    <a:rPr lang="en-US" altLang="en-US"/>
                    <a:t> </a:t>
                  </a:r>
                </a:p>
              </p:txBody>
            </p:sp>
            <p:sp>
              <p:nvSpPr>
                <p:cNvPr id="36898" name="Text Box 56">
                  <a:extLst>
                    <a:ext uri="{FF2B5EF4-FFF2-40B4-BE49-F238E27FC236}">
                      <a16:creationId xmlns:a16="http://schemas.microsoft.com/office/drawing/2014/main" id="{08C58E73-6D77-432F-BB5E-0981C0703134}"/>
                    </a:ext>
                  </a:extLst>
                </p:cNvPr>
                <p:cNvSpPr txBox="1">
                  <a:spLocks noChangeArrowheads="1"/>
                </p:cNvSpPr>
                <p:nvPr/>
              </p:nvSpPr>
              <p:spPr bwMode="auto">
                <a:xfrm>
                  <a:off x="4397" y="3024"/>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+ 3)(</a:t>
                  </a:r>
                  <a:r>
                    <a:rPr lang="en-US" altLang="en-US" i="1"/>
                    <a:t>x</a:t>
                  </a:r>
                  <a:r>
                    <a:rPr lang="en-US" altLang="en-US"/>
                    <a:t> + 3)</a:t>
                  </a:r>
                </a:p>
              </p:txBody>
            </p:sp>
          </p:grpSp>
          <p:sp>
            <p:nvSpPr>
              <p:cNvPr id="36896" name="Line 57">
                <a:extLst>
                  <a:ext uri="{FF2B5EF4-FFF2-40B4-BE49-F238E27FC236}">
                    <a16:creationId xmlns:a16="http://schemas.microsoft.com/office/drawing/2014/main" id="{7A8297B2-4CB6-4B0C-9569-D7F9FFC2F565}"/>
                  </a:ext>
                </a:extLst>
              </p:cNvPr>
              <p:cNvSpPr>
                <a:spLocks noChangeShapeType="1"/>
              </p:cNvSpPr>
              <p:nvPr/>
            </p:nvSpPr>
            <p:spPr bwMode="auto">
              <a:xfrm>
                <a:off x="432" y="1740"/>
                <a:ext cx="12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880" name="Text Box 58">
              <a:extLst>
                <a:ext uri="{FF2B5EF4-FFF2-40B4-BE49-F238E27FC236}">
                  <a16:creationId xmlns:a16="http://schemas.microsoft.com/office/drawing/2014/main" id="{864E585E-08FD-4991-BB26-570AA2100720}"/>
                </a:ext>
              </a:extLst>
            </p:cNvPr>
            <p:cNvSpPr txBox="1">
              <a:spLocks noChangeArrowheads="1"/>
            </p:cNvSpPr>
            <p:nvPr/>
          </p:nvSpPr>
          <p:spPr bwMode="auto">
            <a:xfrm>
              <a:off x="1488" y="3070"/>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36881" name="Group 73">
              <a:extLst>
                <a:ext uri="{FF2B5EF4-FFF2-40B4-BE49-F238E27FC236}">
                  <a16:creationId xmlns:a16="http://schemas.microsoft.com/office/drawing/2014/main" id="{59EF53DC-EB0D-46AE-8631-DA818F8B228B}"/>
                </a:ext>
              </a:extLst>
            </p:cNvPr>
            <p:cNvGrpSpPr>
              <a:grpSpLocks/>
            </p:cNvGrpSpPr>
            <p:nvPr/>
          </p:nvGrpSpPr>
          <p:grpSpPr bwMode="auto">
            <a:xfrm>
              <a:off x="240" y="2976"/>
              <a:ext cx="690" cy="508"/>
              <a:chOff x="328" y="2976"/>
              <a:chExt cx="690" cy="508"/>
            </a:xfrm>
          </p:grpSpPr>
          <p:grpSp>
            <p:nvGrpSpPr>
              <p:cNvPr id="36891" name="Group 60">
                <a:extLst>
                  <a:ext uri="{FF2B5EF4-FFF2-40B4-BE49-F238E27FC236}">
                    <a16:creationId xmlns:a16="http://schemas.microsoft.com/office/drawing/2014/main" id="{43A86E5F-7355-4156-A99F-0244EC2413B6}"/>
                  </a:ext>
                </a:extLst>
              </p:cNvPr>
              <p:cNvGrpSpPr>
                <a:grpSpLocks/>
              </p:cNvGrpSpPr>
              <p:nvPr/>
            </p:nvGrpSpPr>
            <p:grpSpPr bwMode="auto">
              <a:xfrm>
                <a:off x="328" y="2976"/>
                <a:ext cx="690" cy="508"/>
                <a:chOff x="4801" y="2804"/>
                <a:chExt cx="690" cy="508"/>
              </a:xfrm>
            </p:grpSpPr>
            <p:sp>
              <p:nvSpPr>
                <p:cNvPr id="36893" name="Text Box 61">
                  <a:extLst>
                    <a:ext uri="{FF2B5EF4-FFF2-40B4-BE49-F238E27FC236}">
                      <a16:creationId xmlns:a16="http://schemas.microsoft.com/office/drawing/2014/main" id="{0EA47759-B3F9-456E-A844-6B3E77219D65}"/>
                    </a:ext>
                  </a:extLst>
                </p:cNvPr>
                <p:cNvSpPr txBox="1">
                  <a:spLocks noChangeArrowheads="1"/>
                </p:cNvSpPr>
                <p:nvPr/>
              </p:nvSpPr>
              <p:spPr bwMode="auto">
                <a:xfrm>
                  <a:off x="5001" y="2804"/>
                  <a:ext cx="29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endParaRPr lang="en-US" altLang="en-US"/>
                </a:p>
              </p:txBody>
            </p:sp>
            <p:sp>
              <p:nvSpPr>
                <p:cNvPr id="36894" name="Text Box 62">
                  <a:extLst>
                    <a:ext uri="{FF2B5EF4-FFF2-40B4-BE49-F238E27FC236}">
                      <a16:creationId xmlns:a16="http://schemas.microsoft.com/office/drawing/2014/main" id="{B522AF8F-248C-4226-B756-641E6FB3FDCB}"/>
                    </a:ext>
                  </a:extLst>
                </p:cNvPr>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r>
                    <a:rPr lang="en-US" altLang="en-US" baseline="30000"/>
                    <a:t> </a:t>
                  </a:r>
                  <a:endParaRPr lang="en-US" altLang="en-US"/>
                </a:p>
              </p:txBody>
            </p:sp>
          </p:grpSp>
          <p:sp>
            <p:nvSpPr>
              <p:cNvPr id="36892" name="Line 63">
                <a:extLst>
                  <a:ext uri="{FF2B5EF4-FFF2-40B4-BE49-F238E27FC236}">
                    <a16:creationId xmlns:a16="http://schemas.microsoft.com/office/drawing/2014/main" id="{10F7A530-1EE7-462C-8798-C8D9126D46F4}"/>
                  </a:ext>
                </a:extLst>
              </p:cNvPr>
              <p:cNvSpPr>
                <a:spLocks noChangeShapeType="1"/>
              </p:cNvSpPr>
              <p:nvPr/>
            </p:nvSpPr>
            <p:spPr bwMode="auto">
              <a:xfrm>
                <a:off x="384" y="3228"/>
                <a:ext cx="52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82" name="Group 64">
              <a:extLst>
                <a:ext uri="{FF2B5EF4-FFF2-40B4-BE49-F238E27FC236}">
                  <a16:creationId xmlns:a16="http://schemas.microsoft.com/office/drawing/2014/main" id="{C1C10F94-F8FF-4F66-ACC5-2F229A856534}"/>
                </a:ext>
              </a:extLst>
            </p:cNvPr>
            <p:cNvGrpSpPr>
              <a:grpSpLocks/>
            </p:cNvGrpSpPr>
            <p:nvPr/>
          </p:nvGrpSpPr>
          <p:grpSpPr bwMode="auto">
            <a:xfrm>
              <a:off x="887" y="2976"/>
              <a:ext cx="716" cy="508"/>
              <a:chOff x="3679" y="3264"/>
              <a:chExt cx="716" cy="508"/>
            </a:xfrm>
          </p:grpSpPr>
          <p:grpSp>
            <p:nvGrpSpPr>
              <p:cNvPr id="36883" name="Group 65">
                <a:extLst>
                  <a:ext uri="{FF2B5EF4-FFF2-40B4-BE49-F238E27FC236}">
                    <a16:creationId xmlns:a16="http://schemas.microsoft.com/office/drawing/2014/main" id="{CA242734-00AE-4B75-825F-D4DF84C094F1}"/>
                  </a:ext>
                </a:extLst>
              </p:cNvPr>
              <p:cNvGrpSpPr>
                <a:grpSpLocks/>
              </p:cNvGrpSpPr>
              <p:nvPr/>
            </p:nvGrpSpPr>
            <p:grpSpPr bwMode="auto">
              <a:xfrm>
                <a:off x="3679" y="3264"/>
                <a:ext cx="716" cy="508"/>
                <a:chOff x="3679" y="3264"/>
                <a:chExt cx="716" cy="508"/>
              </a:xfrm>
            </p:grpSpPr>
            <p:grpSp>
              <p:nvGrpSpPr>
                <p:cNvPr id="36885" name="Group 66">
                  <a:extLst>
                    <a:ext uri="{FF2B5EF4-FFF2-40B4-BE49-F238E27FC236}">
                      <a16:creationId xmlns:a16="http://schemas.microsoft.com/office/drawing/2014/main" id="{98DAFD08-B83D-42F6-92FF-C29FBEBC85BC}"/>
                    </a:ext>
                  </a:extLst>
                </p:cNvPr>
                <p:cNvGrpSpPr>
                  <a:grpSpLocks/>
                </p:cNvGrpSpPr>
                <p:nvPr/>
              </p:nvGrpSpPr>
              <p:grpSpPr bwMode="auto">
                <a:xfrm>
                  <a:off x="3679" y="3264"/>
                  <a:ext cx="716" cy="508"/>
                  <a:chOff x="2480" y="3264"/>
                  <a:chExt cx="716" cy="508"/>
                </a:xfrm>
              </p:grpSpPr>
              <p:grpSp>
                <p:nvGrpSpPr>
                  <p:cNvPr id="36887" name="Group 67">
                    <a:extLst>
                      <a:ext uri="{FF2B5EF4-FFF2-40B4-BE49-F238E27FC236}">
                        <a16:creationId xmlns:a16="http://schemas.microsoft.com/office/drawing/2014/main" id="{9FAF8425-CC8E-4893-82BB-199737594AD9}"/>
                      </a:ext>
                    </a:extLst>
                  </p:cNvPr>
                  <p:cNvGrpSpPr>
                    <a:grpSpLocks/>
                  </p:cNvGrpSpPr>
                  <p:nvPr/>
                </p:nvGrpSpPr>
                <p:grpSpPr bwMode="auto">
                  <a:xfrm>
                    <a:off x="2480" y="3264"/>
                    <a:ext cx="716" cy="508"/>
                    <a:chOff x="4791" y="2804"/>
                    <a:chExt cx="716" cy="508"/>
                  </a:xfrm>
                </p:grpSpPr>
                <p:sp>
                  <p:nvSpPr>
                    <p:cNvPr id="36889" name="Text Box 68">
                      <a:extLst>
                        <a:ext uri="{FF2B5EF4-FFF2-40B4-BE49-F238E27FC236}">
                          <a16:creationId xmlns:a16="http://schemas.microsoft.com/office/drawing/2014/main" id="{A6A01A4B-93B4-4BBF-9AD4-05B6FD8D7684}"/>
                        </a:ext>
                      </a:extLst>
                    </p:cNvPr>
                    <p:cNvSpPr txBox="1">
                      <a:spLocks noChangeArrowheads="1"/>
                    </p:cNvSpPr>
                    <p:nvPr/>
                  </p:nvSpPr>
                  <p:spPr bwMode="auto">
                    <a:xfrm>
                      <a:off x="4794" y="2804"/>
                      <a:ext cx="7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a:t>
                      </a:r>
                      <a:r>
                        <a:rPr lang="en-US" altLang="en-US" i="1">
                          <a:solidFill>
                            <a:srgbClr val="FF0000"/>
                          </a:solidFill>
                        </a:rPr>
                        <a:t> </a:t>
                      </a:r>
                    </a:p>
                  </p:txBody>
                </p:sp>
                <p:sp>
                  <p:nvSpPr>
                    <p:cNvPr id="36890" name="Text Box 69">
                      <a:extLst>
                        <a:ext uri="{FF2B5EF4-FFF2-40B4-BE49-F238E27FC236}">
                          <a16:creationId xmlns:a16="http://schemas.microsoft.com/office/drawing/2014/main" id="{89773270-6FF3-40C0-88EE-482A114E23C5}"/>
                        </a:ext>
                      </a:extLst>
                    </p:cNvPr>
                    <p:cNvSpPr txBox="1">
                      <a:spLocks noChangeArrowheads="1"/>
                    </p:cNvSpPr>
                    <p:nvPr/>
                  </p:nvSpPr>
                  <p:spPr bwMode="auto">
                    <a:xfrm>
                      <a:off x="4791" y="3024"/>
                      <a:ext cx="71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 </a:t>
                      </a:r>
                    </a:p>
                  </p:txBody>
                </p:sp>
              </p:grpSp>
              <p:sp>
                <p:nvSpPr>
                  <p:cNvPr id="36888" name="Line 70">
                    <a:extLst>
                      <a:ext uri="{FF2B5EF4-FFF2-40B4-BE49-F238E27FC236}">
                        <a16:creationId xmlns:a16="http://schemas.microsoft.com/office/drawing/2014/main" id="{438AB30E-4946-41CC-BD85-3DF83404E704}"/>
                      </a:ext>
                    </a:extLst>
                  </p:cNvPr>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6886" name="AutoShape 71">
                  <a:extLst>
                    <a:ext uri="{FF2B5EF4-FFF2-40B4-BE49-F238E27FC236}">
                      <a16:creationId xmlns:a16="http://schemas.microsoft.com/office/drawing/2014/main" id="{CE840DB4-2827-4438-ABF9-CABC37261C20}"/>
                    </a:ext>
                  </a:extLst>
                </p:cNvPr>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36884" name="AutoShape 72">
                <a:extLst>
                  <a:ext uri="{FF2B5EF4-FFF2-40B4-BE49-F238E27FC236}">
                    <a16:creationId xmlns:a16="http://schemas.microsoft.com/office/drawing/2014/main" id="{015F346E-81D1-4FDE-A66F-7A8B8233376B}"/>
                  </a:ext>
                </a:extLst>
              </p:cNvPr>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sp>
        <p:nvSpPr>
          <p:cNvPr id="198731" name="Text Box 75">
            <a:extLst>
              <a:ext uri="{FF2B5EF4-FFF2-40B4-BE49-F238E27FC236}">
                <a16:creationId xmlns:a16="http://schemas.microsoft.com/office/drawing/2014/main" id="{BD1FE0C2-0233-4A21-AA15-62CD8B151F0B}"/>
              </a:ext>
            </a:extLst>
          </p:cNvPr>
          <p:cNvSpPr txBox="1">
            <a:spLocks noChangeArrowheads="1"/>
          </p:cNvSpPr>
          <p:nvPr/>
        </p:nvSpPr>
        <p:spPr bwMode="auto">
          <a:xfrm>
            <a:off x="5129213" y="58991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grpSp>
        <p:nvGrpSpPr>
          <p:cNvPr id="198732" name="Group 76">
            <a:extLst>
              <a:ext uri="{FF2B5EF4-FFF2-40B4-BE49-F238E27FC236}">
                <a16:creationId xmlns:a16="http://schemas.microsoft.com/office/drawing/2014/main" id="{7E445E68-46B9-4E98-A326-595C503FAC47}"/>
              </a:ext>
            </a:extLst>
          </p:cNvPr>
          <p:cNvGrpSpPr>
            <a:grpSpLocks/>
          </p:cNvGrpSpPr>
          <p:nvPr/>
        </p:nvGrpSpPr>
        <p:grpSpPr bwMode="auto">
          <a:xfrm>
            <a:off x="711200" y="5746750"/>
            <a:ext cx="2940050" cy="806450"/>
            <a:chOff x="448" y="1536"/>
            <a:chExt cx="1852" cy="508"/>
          </a:xfrm>
        </p:grpSpPr>
        <p:grpSp>
          <p:nvGrpSpPr>
            <p:cNvPr id="36875" name="Group 77">
              <a:extLst>
                <a:ext uri="{FF2B5EF4-FFF2-40B4-BE49-F238E27FC236}">
                  <a16:creationId xmlns:a16="http://schemas.microsoft.com/office/drawing/2014/main" id="{A9322F36-102F-4802-ABD4-B3D6BF0CCCB3}"/>
                </a:ext>
              </a:extLst>
            </p:cNvPr>
            <p:cNvGrpSpPr>
              <a:grpSpLocks/>
            </p:cNvGrpSpPr>
            <p:nvPr/>
          </p:nvGrpSpPr>
          <p:grpSpPr bwMode="auto">
            <a:xfrm>
              <a:off x="448" y="1536"/>
              <a:ext cx="1852" cy="508"/>
              <a:chOff x="4224" y="2804"/>
              <a:chExt cx="1852" cy="508"/>
            </a:xfrm>
          </p:grpSpPr>
          <p:sp>
            <p:nvSpPr>
              <p:cNvPr id="36877" name="Text Box 78">
                <a:extLst>
                  <a:ext uri="{FF2B5EF4-FFF2-40B4-BE49-F238E27FC236}">
                    <a16:creationId xmlns:a16="http://schemas.microsoft.com/office/drawing/2014/main" id="{5EDC5FA7-0EAB-47D1-840E-F6D6E69BE8BB}"/>
                  </a:ext>
                </a:extLst>
              </p:cNvPr>
              <p:cNvSpPr txBox="1">
                <a:spLocks noChangeArrowheads="1"/>
              </p:cNvSpPr>
              <p:nvPr/>
            </p:nvSpPr>
            <p:spPr bwMode="auto">
              <a:xfrm>
                <a:off x="4224" y="2804"/>
                <a:ext cx="18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i="1"/>
                  <a:t> </a:t>
                </a:r>
                <a:r>
                  <a:rPr lang="en-US" altLang="en-US"/>
                  <a:t>+ 3</a:t>
                </a:r>
                <a:r>
                  <a:rPr lang="en-US" altLang="en-US" i="1"/>
                  <a:t>x</a:t>
                </a:r>
                <a:r>
                  <a:rPr lang="en-US" altLang="en-US"/>
                  <a:t> + 2</a:t>
                </a:r>
                <a:r>
                  <a:rPr lang="en-US" altLang="en-US" i="1"/>
                  <a:t>x </a:t>
                </a:r>
                <a:r>
                  <a:rPr lang="en-US" altLang="en-US"/>
                  <a:t>+ 6 </a:t>
                </a:r>
              </a:p>
            </p:txBody>
          </p:sp>
          <p:sp>
            <p:nvSpPr>
              <p:cNvPr id="36878" name="Text Box 79">
                <a:extLst>
                  <a:ext uri="{FF2B5EF4-FFF2-40B4-BE49-F238E27FC236}">
                    <a16:creationId xmlns:a16="http://schemas.microsoft.com/office/drawing/2014/main" id="{98066B99-DF12-4F8E-881A-80AC6E1BEB84}"/>
                  </a:ext>
                </a:extLst>
              </p:cNvPr>
              <p:cNvSpPr txBox="1">
                <a:spLocks noChangeArrowheads="1"/>
              </p:cNvSpPr>
              <p:nvPr/>
            </p:nvSpPr>
            <p:spPr bwMode="auto">
              <a:xfrm>
                <a:off x="4384" y="3024"/>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36876" name="Line 80">
              <a:extLst>
                <a:ext uri="{FF2B5EF4-FFF2-40B4-BE49-F238E27FC236}">
                  <a16:creationId xmlns:a16="http://schemas.microsoft.com/office/drawing/2014/main" id="{B68D286E-A126-4A61-B4B0-395C33D3B505}"/>
                </a:ext>
              </a:extLst>
            </p:cNvPr>
            <p:cNvSpPr>
              <a:spLocks noChangeShapeType="1"/>
            </p:cNvSpPr>
            <p:nvPr/>
          </p:nvSpPr>
          <p:spPr bwMode="auto">
            <a:xfrm>
              <a:off x="480" y="1788"/>
              <a:ext cx="16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98673"/>
                                        </p:tgtEl>
                                        <p:attrNameLst>
                                          <p:attrName>style.visibility</p:attrName>
                                        </p:attrNameLst>
                                      </p:cBhvr>
                                      <p:to>
                                        <p:strVal val="visible"/>
                                      </p:to>
                                    </p:set>
                                    <p:animEffect transition="in" filter="strips(downLeft)">
                                      <p:cBhvr>
                                        <p:cTn id="7" dur="500"/>
                                        <p:tgtEl>
                                          <p:spTgt spid="198673"/>
                                        </p:tgtEl>
                                      </p:cBhvr>
                                    </p:animEffect>
                                  </p:childTnLst>
                                </p:cTn>
                              </p:par>
                            </p:childTnLst>
                          </p:cTn>
                        </p:par>
                        <p:par>
                          <p:cTn id="8" fill="hold" nodeType="afterGroup">
                            <p:stCondLst>
                              <p:cond delay="500"/>
                            </p:stCondLst>
                            <p:childTnLst>
                              <p:par>
                                <p:cTn id="9" presetID="17" presetClass="entr" presetSubtype="10" fill="hold" nodeType="afterEffect">
                                  <p:stCondLst>
                                    <p:cond delay="0"/>
                                  </p:stCondLst>
                                  <p:childTnLst>
                                    <p:set>
                                      <p:cBhvr>
                                        <p:cTn id="10" dur="1" fill="hold">
                                          <p:stCondLst>
                                            <p:cond delay="0"/>
                                          </p:stCondLst>
                                        </p:cTn>
                                        <p:tgtEl>
                                          <p:spTgt spid="198676"/>
                                        </p:tgtEl>
                                        <p:attrNameLst>
                                          <p:attrName>style.visibility</p:attrName>
                                        </p:attrNameLst>
                                      </p:cBhvr>
                                      <p:to>
                                        <p:strVal val="visible"/>
                                      </p:to>
                                    </p:set>
                                    <p:anim calcmode="lin" valueType="num">
                                      <p:cBhvr>
                                        <p:cTn id="11" dur="500" fill="hold"/>
                                        <p:tgtEl>
                                          <p:spTgt spid="198676"/>
                                        </p:tgtEl>
                                        <p:attrNameLst>
                                          <p:attrName>ppt_w</p:attrName>
                                        </p:attrNameLst>
                                      </p:cBhvr>
                                      <p:tavLst>
                                        <p:tav tm="0">
                                          <p:val>
                                            <p:fltVal val="0"/>
                                          </p:val>
                                        </p:tav>
                                        <p:tav tm="100000">
                                          <p:val>
                                            <p:strVal val="#ppt_w"/>
                                          </p:val>
                                        </p:tav>
                                      </p:tavLst>
                                    </p:anim>
                                    <p:anim calcmode="lin" valueType="num">
                                      <p:cBhvr>
                                        <p:cTn id="12" dur="500" fill="hold"/>
                                        <p:tgtEl>
                                          <p:spTgt spid="198676"/>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98707"/>
                                        </p:tgtEl>
                                        <p:attrNameLst>
                                          <p:attrName>style.visibility</p:attrName>
                                        </p:attrNameLst>
                                      </p:cBhvr>
                                      <p:to>
                                        <p:strVal val="visible"/>
                                      </p:to>
                                    </p:set>
                                    <p:animEffect transition="in" filter="blinds(horizontal)">
                                      <p:cBhvr>
                                        <p:cTn id="17" dur="500"/>
                                        <p:tgtEl>
                                          <p:spTgt spid="198707"/>
                                        </p:tgtEl>
                                      </p:cBhvr>
                                    </p:animEffect>
                                  </p:childTnLst>
                                </p:cTn>
                              </p:par>
                            </p:childTnLst>
                          </p:cTn>
                        </p:par>
                        <p:par>
                          <p:cTn id="18" fill="hold" nodeType="afterGroup">
                            <p:stCondLst>
                              <p:cond delay="500"/>
                            </p:stCondLst>
                            <p:childTnLst>
                              <p:par>
                                <p:cTn id="19" presetID="3" presetClass="entr" presetSubtype="10" fill="hold" nodeType="afterEffect">
                                  <p:stCondLst>
                                    <p:cond delay="0"/>
                                  </p:stCondLst>
                                  <p:childTnLst>
                                    <p:set>
                                      <p:cBhvr>
                                        <p:cTn id="20" dur="1" fill="hold">
                                          <p:stCondLst>
                                            <p:cond delay="0"/>
                                          </p:stCondLst>
                                        </p:cTn>
                                        <p:tgtEl>
                                          <p:spTgt spid="198730"/>
                                        </p:tgtEl>
                                        <p:attrNameLst>
                                          <p:attrName>style.visibility</p:attrName>
                                        </p:attrNameLst>
                                      </p:cBhvr>
                                      <p:to>
                                        <p:strVal val="visible"/>
                                      </p:to>
                                    </p:set>
                                    <p:animEffect transition="in" filter="blinds(horizontal)">
                                      <p:cBhvr>
                                        <p:cTn id="21" dur="500"/>
                                        <p:tgtEl>
                                          <p:spTgt spid="198730"/>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198731"/>
                                        </p:tgtEl>
                                        <p:attrNameLst>
                                          <p:attrName>style.visibility</p:attrName>
                                        </p:attrNameLst>
                                      </p:cBhvr>
                                      <p:to>
                                        <p:strVal val="visible"/>
                                      </p:to>
                                    </p:set>
                                    <p:animEffect transition="in" filter="strips(downLeft)">
                                      <p:cBhvr>
                                        <p:cTn id="26" dur="500"/>
                                        <p:tgtEl>
                                          <p:spTgt spid="198731"/>
                                        </p:tgtEl>
                                      </p:cBhvr>
                                    </p:animEffect>
                                  </p:childTnLst>
                                </p:cTn>
                              </p:par>
                            </p:childTnLst>
                          </p:cTn>
                        </p:par>
                        <p:par>
                          <p:cTn id="27" fill="hold" nodeType="afterGroup">
                            <p:stCondLst>
                              <p:cond delay="500"/>
                            </p:stCondLst>
                            <p:childTnLst>
                              <p:par>
                                <p:cTn id="28" presetID="29" presetClass="entr" presetSubtype="0" fill="hold" nodeType="afterEffect">
                                  <p:stCondLst>
                                    <p:cond delay="0"/>
                                  </p:stCondLst>
                                  <p:childTnLst>
                                    <p:set>
                                      <p:cBhvr>
                                        <p:cTn id="29" dur="1" fill="hold">
                                          <p:stCondLst>
                                            <p:cond delay="0"/>
                                          </p:stCondLst>
                                        </p:cTn>
                                        <p:tgtEl>
                                          <p:spTgt spid="198732"/>
                                        </p:tgtEl>
                                        <p:attrNameLst>
                                          <p:attrName>style.visibility</p:attrName>
                                        </p:attrNameLst>
                                      </p:cBhvr>
                                      <p:to>
                                        <p:strVal val="visible"/>
                                      </p:to>
                                    </p:set>
                                    <p:anim calcmode="lin" valueType="num">
                                      <p:cBhvr>
                                        <p:cTn id="30" dur="1000" fill="hold"/>
                                        <p:tgtEl>
                                          <p:spTgt spid="198732"/>
                                        </p:tgtEl>
                                        <p:attrNameLst>
                                          <p:attrName>ppt_x</p:attrName>
                                        </p:attrNameLst>
                                      </p:cBhvr>
                                      <p:tavLst>
                                        <p:tav tm="0">
                                          <p:val>
                                            <p:strVal val="#ppt_x-.2"/>
                                          </p:val>
                                        </p:tav>
                                        <p:tav tm="100000">
                                          <p:val>
                                            <p:strVal val="#ppt_x"/>
                                          </p:val>
                                        </p:tav>
                                      </p:tavLst>
                                    </p:anim>
                                    <p:anim calcmode="lin" valueType="num">
                                      <p:cBhvr>
                                        <p:cTn id="31" dur="1000" fill="hold"/>
                                        <p:tgtEl>
                                          <p:spTgt spid="198732"/>
                                        </p:tgtEl>
                                        <p:attrNameLst>
                                          <p:attrName>ppt_y</p:attrName>
                                        </p:attrNameLst>
                                      </p:cBhvr>
                                      <p:tavLst>
                                        <p:tav tm="0">
                                          <p:val>
                                            <p:strVal val="#ppt_y"/>
                                          </p:val>
                                        </p:tav>
                                        <p:tav tm="100000">
                                          <p:val>
                                            <p:strVal val="#ppt_y"/>
                                          </p:val>
                                        </p:tav>
                                      </p:tavLst>
                                    </p:anim>
                                    <p:animEffect transition="in" filter="wipe(right)" prLst="gradientSize: 0.1">
                                      <p:cBhvr>
                                        <p:cTn id="32" dur="1000"/>
                                        <p:tgtEl>
                                          <p:spTgt spid="1987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8673" grpId="0"/>
      <p:bldP spid="1987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4">
            <a:extLst>
              <a:ext uri="{FF2B5EF4-FFF2-40B4-BE49-F238E27FC236}">
                <a16:creationId xmlns:a16="http://schemas.microsoft.com/office/drawing/2014/main" id="{5EDEE89F-2F75-4592-BC83-059DAA95FDF8}"/>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3b Continued</a:t>
            </a:r>
            <a:endParaRPr lang="en-US" altLang="en-US" sz="2600">
              <a:solidFill>
                <a:schemeClr val="accent2"/>
              </a:solidFill>
              <a:latin typeface="Arial MT Bl" charset="0"/>
            </a:endParaRPr>
          </a:p>
        </p:txBody>
      </p:sp>
      <p:sp>
        <p:nvSpPr>
          <p:cNvPr id="38915" name="Text Box 5">
            <a:extLst>
              <a:ext uri="{FF2B5EF4-FFF2-40B4-BE49-F238E27FC236}">
                <a16:creationId xmlns:a16="http://schemas.microsoft.com/office/drawing/2014/main" id="{72EE242F-FE6C-446A-B963-402D88D4D4E3}"/>
              </a:ext>
            </a:extLst>
          </p:cNvPr>
          <p:cNvSpPr txBox="1">
            <a:spLocks noChangeArrowheads="1"/>
          </p:cNvSpPr>
          <p:nvPr/>
        </p:nvSpPr>
        <p:spPr bwMode="auto">
          <a:xfrm>
            <a:off x="304800" y="1533525"/>
            <a:ext cx="8458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Identify any </a:t>
            </a:r>
            <a:r>
              <a:rPr lang="en-US" altLang="en-US" b="1" i="1"/>
              <a:t>x</a:t>
            </a:r>
            <a:r>
              <a:rPr lang="en-US" altLang="en-US" b="1"/>
              <a:t>-values for which the expression is undefined.</a:t>
            </a:r>
          </a:p>
        </p:txBody>
      </p:sp>
      <p:sp>
        <p:nvSpPr>
          <p:cNvPr id="199700" name="Text Box 20">
            <a:extLst>
              <a:ext uri="{FF2B5EF4-FFF2-40B4-BE49-F238E27FC236}">
                <a16:creationId xmlns:a16="http://schemas.microsoft.com/office/drawing/2014/main" id="{FBDAE38E-B50C-46DE-943F-EEF0550A4393}"/>
              </a:ext>
            </a:extLst>
          </p:cNvPr>
          <p:cNvSpPr txBox="1">
            <a:spLocks noChangeArrowheads="1"/>
          </p:cNvSpPr>
          <p:nvPr/>
        </p:nvSpPr>
        <p:spPr bwMode="auto">
          <a:xfrm>
            <a:off x="5281613" y="2578100"/>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grpSp>
        <p:nvGrpSpPr>
          <p:cNvPr id="199701" name="Group 21">
            <a:extLst>
              <a:ext uri="{FF2B5EF4-FFF2-40B4-BE49-F238E27FC236}">
                <a16:creationId xmlns:a16="http://schemas.microsoft.com/office/drawing/2014/main" id="{942E7FAD-7A29-453A-9528-84F4751B72B3}"/>
              </a:ext>
            </a:extLst>
          </p:cNvPr>
          <p:cNvGrpSpPr>
            <a:grpSpLocks/>
          </p:cNvGrpSpPr>
          <p:nvPr/>
        </p:nvGrpSpPr>
        <p:grpSpPr bwMode="auto">
          <a:xfrm>
            <a:off x="863600" y="3660775"/>
            <a:ext cx="2819400" cy="806450"/>
            <a:chOff x="240" y="3072"/>
            <a:chExt cx="1776" cy="508"/>
          </a:xfrm>
        </p:grpSpPr>
        <p:grpSp>
          <p:nvGrpSpPr>
            <p:cNvPr id="38933" name="Group 22">
              <a:extLst>
                <a:ext uri="{FF2B5EF4-FFF2-40B4-BE49-F238E27FC236}">
                  <a16:creationId xmlns:a16="http://schemas.microsoft.com/office/drawing/2014/main" id="{CE374376-E221-454E-97E5-1226BA2CE1DF}"/>
                </a:ext>
              </a:extLst>
            </p:cNvPr>
            <p:cNvGrpSpPr>
              <a:grpSpLocks/>
            </p:cNvGrpSpPr>
            <p:nvPr/>
          </p:nvGrpSpPr>
          <p:grpSpPr bwMode="auto">
            <a:xfrm>
              <a:off x="407" y="3072"/>
              <a:ext cx="1522" cy="508"/>
              <a:chOff x="4390" y="2804"/>
              <a:chExt cx="1522" cy="508"/>
            </a:xfrm>
          </p:grpSpPr>
          <p:sp>
            <p:nvSpPr>
              <p:cNvPr id="38935" name="Text Box 23">
                <a:extLst>
                  <a:ext uri="{FF2B5EF4-FFF2-40B4-BE49-F238E27FC236}">
                    <a16:creationId xmlns:a16="http://schemas.microsoft.com/office/drawing/2014/main" id="{E635B7C9-3A7E-40E4-8701-516DF48275FE}"/>
                  </a:ext>
                </a:extLst>
              </p:cNvPr>
              <p:cNvSpPr txBox="1">
                <a:spLocks noChangeArrowheads="1"/>
              </p:cNvSpPr>
              <p:nvPr/>
            </p:nvSpPr>
            <p:spPr bwMode="auto">
              <a:xfrm>
                <a:off x="4390" y="2804"/>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+ 3)</a:t>
                </a:r>
                <a:r>
                  <a:rPr lang="en-US" altLang="en-US"/>
                  <a:t>(</a:t>
                </a:r>
                <a:r>
                  <a:rPr lang="en-US" altLang="en-US" i="1"/>
                  <a:t>x</a:t>
                </a:r>
                <a:r>
                  <a:rPr lang="en-US" altLang="en-US"/>
                  <a:t> + 2)</a:t>
                </a:r>
              </a:p>
            </p:txBody>
          </p:sp>
          <p:sp>
            <p:nvSpPr>
              <p:cNvPr id="38936" name="Text Box 24">
                <a:extLst>
                  <a:ext uri="{FF2B5EF4-FFF2-40B4-BE49-F238E27FC236}">
                    <a16:creationId xmlns:a16="http://schemas.microsoft.com/office/drawing/2014/main" id="{27A3C6D8-5F77-4DC8-9CA3-38FDB17A8556}"/>
                  </a:ext>
                </a:extLst>
              </p:cNvPr>
              <p:cNvSpPr txBox="1">
                <a:spLocks noChangeArrowheads="1"/>
              </p:cNvSpPr>
              <p:nvPr/>
            </p:nvSpPr>
            <p:spPr bwMode="auto">
              <a:xfrm>
                <a:off x="4398" y="3024"/>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baseline="30000">
                    <a:solidFill>
                      <a:srgbClr val="FF0000"/>
                    </a:solidFill>
                  </a:rPr>
                  <a:t> </a:t>
                </a:r>
                <a:r>
                  <a:rPr lang="en-US" altLang="en-US">
                    <a:solidFill>
                      <a:srgbClr val="FF0000"/>
                    </a:solidFill>
                  </a:rPr>
                  <a:t>+ 3)</a:t>
                </a:r>
                <a:r>
                  <a:rPr lang="en-US" altLang="en-US"/>
                  <a:t>(</a:t>
                </a:r>
                <a:r>
                  <a:rPr lang="en-US" altLang="en-US" i="1"/>
                  <a:t>x</a:t>
                </a:r>
                <a:r>
                  <a:rPr lang="en-US" altLang="en-US"/>
                  <a:t> + 3)</a:t>
                </a:r>
              </a:p>
            </p:txBody>
          </p:sp>
        </p:grpSp>
        <p:sp>
          <p:nvSpPr>
            <p:cNvPr id="38934" name="Line 25">
              <a:extLst>
                <a:ext uri="{FF2B5EF4-FFF2-40B4-BE49-F238E27FC236}">
                  <a16:creationId xmlns:a16="http://schemas.microsoft.com/office/drawing/2014/main" id="{9CBCA930-4D03-48C9-AECF-E19253FAB94C}"/>
                </a:ext>
              </a:extLst>
            </p:cNvPr>
            <p:cNvSpPr>
              <a:spLocks noChangeShapeType="1"/>
            </p:cNvSpPr>
            <p:nvPr/>
          </p:nvSpPr>
          <p:spPr bwMode="auto">
            <a:xfrm>
              <a:off x="240" y="3324"/>
              <a:ext cx="17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9706" name="Text Box 26">
            <a:extLst>
              <a:ext uri="{FF2B5EF4-FFF2-40B4-BE49-F238E27FC236}">
                <a16:creationId xmlns:a16="http://schemas.microsoft.com/office/drawing/2014/main" id="{AE636931-B824-4F63-8692-ADD113082361}"/>
              </a:ext>
            </a:extLst>
          </p:cNvPr>
          <p:cNvSpPr txBox="1">
            <a:spLocks noChangeArrowheads="1"/>
          </p:cNvSpPr>
          <p:nvPr/>
        </p:nvSpPr>
        <p:spPr bwMode="auto">
          <a:xfrm>
            <a:off x="5283200" y="3781425"/>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sp>
        <p:nvSpPr>
          <p:cNvPr id="199707" name="Line 27">
            <a:extLst>
              <a:ext uri="{FF2B5EF4-FFF2-40B4-BE49-F238E27FC236}">
                <a16:creationId xmlns:a16="http://schemas.microsoft.com/office/drawing/2014/main" id="{E974019C-FB74-4D6C-9B7B-78EC0815A263}"/>
              </a:ext>
            </a:extLst>
          </p:cNvPr>
          <p:cNvSpPr>
            <a:spLocks noChangeShapeType="1"/>
          </p:cNvSpPr>
          <p:nvPr/>
        </p:nvSpPr>
        <p:spPr bwMode="auto">
          <a:xfrm flipV="1">
            <a:off x="1219200" y="37814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9708" name="Line 28">
            <a:extLst>
              <a:ext uri="{FF2B5EF4-FFF2-40B4-BE49-F238E27FC236}">
                <a16:creationId xmlns:a16="http://schemas.microsoft.com/office/drawing/2014/main" id="{0493978F-4069-487A-9161-35A9A0312F1B}"/>
              </a:ext>
            </a:extLst>
          </p:cNvPr>
          <p:cNvSpPr>
            <a:spLocks noChangeShapeType="1"/>
          </p:cNvSpPr>
          <p:nvPr/>
        </p:nvSpPr>
        <p:spPr bwMode="auto">
          <a:xfrm flipV="1">
            <a:off x="1219200" y="41243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99709" name="Group 29">
            <a:extLst>
              <a:ext uri="{FF2B5EF4-FFF2-40B4-BE49-F238E27FC236}">
                <a16:creationId xmlns:a16="http://schemas.microsoft.com/office/drawing/2014/main" id="{3976C955-2570-4A51-90B3-E864EE0E0BD7}"/>
              </a:ext>
            </a:extLst>
          </p:cNvPr>
          <p:cNvGrpSpPr>
            <a:grpSpLocks/>
          </p:cNvGrpSpPr>
          <p:nvPr/>
        </p:nvGrpSpPr>
        <p:grpSpPr bwMode="auto">
          <a:xfrm>
            <a:off x="1792288" y="4575175"/>
            <a:ext cx="1027112" cy="806450"/>
            <a:chOff x="1129" y="2852"/>
            <a:chExt cx="647" cy="508"/>
          </a:xfrm>
        </p:grpSpPr>
        <p:grpSp>
          <p:nvGrpSpPr>
            <p:cNvPr id="38929" name="Group 30">
              <a:extLst>
                <a:ext uri="{FF2B5EF4-FFF2-40B4-BE49-F238E27FC236}">
                  <a16:creationId xmlns:a16="http://schemas.microsoft.com/office/drawing/2014/main" id="{7925AB98-19C2-41A8-AA55-2E89AB2F4F55}"/>
                </a:ext>
              </a:extLst>
            </p:cNvPr>
            <p:cNvGrpSpPr>
              <a:grpSpLocks/>
            </p:cNvGrpSpPr>
            <p:nvPr/>
          </p:nvGrpSpPr>
          <p:grpSpPr bwMode="auto">
            <a:xfrm>
              <a:off x="1129" y="2852"/>
              <a:ext cx="647" cy="508"/>
              <a:chOff x="4824" y="2804"/>
              <a:chExt cx="647" cy="508"/>
            </a:xfrm>
          </p:grpSpPr>
          <p:sp>
            <p:nvSpPr>
              <p:cNvPr id="38931" name="Text Box 31">
                <a:extLst>
                  <a:ext uri="{FF2B5EF4-FFF2-40B4-BE49-F238E27FC236}">
                    <a16:creationId xmlns:a16="http://schemas.microsoft.com/office/drawing/2014/main" id="{202B00F8-3128-430B-9789-B2AB06CAA91E}"/>
                  </a:ext>
                </a:extLst>
              </p:cNvPr>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sp>
            <p:nvSpPr>
              <p:cNvPr id="38932" name="Text Box 32">
                <a:extLst>
                  <a:ext uri="{FF2B5EF4-FFF2-40B4-BE49-F238E27FC236}">
                    <a16:creationId xmlns:a16="http://schemas.microsoft.com/office/drawing/2014/main" id="{2AE365D0-3CE8-4950-9BDB-6D0593FD760E}"/>
                  </a:ext>
                </a:extLst>
              </p:cNvPr>
              <p:cNvSpPr txBox="1">
                <a:spLocks noChangeArrowheads="1"/>
              </p:cNvSpPr>
              <p:nvPr/>
            </p:nvSpPr>
            <p:spPr bwMode="auto">
              <a:xfrm>
                <a:off x="4824" y="302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p>
            </p:txBody>
          </p:sp>
        </p:grpSp>
        <p:sp>
          <p:nvSpPr>
            <p:cNvPr id="38930" name="Line 33">
              <a:extLst>
                <a:ext uri="{FF2B5EF4-FFF2-40B4-BE49-F238E27FC236}">
                  <a16:creationId xmlns:a16="http://schemas.microsoft.com/office/drawing/2014/main" id="{C5EE00DE-72BA-4696-BA90-DC37BBE239B9}"/>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99714" name="Text Box 34">
            <a:extLst>
              <a:ext uri="{FF2B5EF4-FFF2-40B4-BE49-F238E27FC236}">
                <a16:creationId xmlns:a16="http://schemas.microsoft.com/office/drawing/2014/main" id="{B83FCB8C-B773-4EE6-8EF3-5D56D6E5959A}"/>
              </a:ext>
            </a:extLst>
          </p:cNvPr>
          <p:cNvSpPr txBox="1">
            <a:spLocks noChangeArrowheads="1"/>
          </p:cNvSpPr>
          <p:nvPr/>
        </p:nvSpPr>
        <p:spPr bwMode="auto">
          <a:xfrm>
            <a:off x="5257800" y="4513263"/>
            <a:ext cx="36576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199715" name="Text Box 35">
            <a:extLst>
              <a:ext uri="{FF2B5EF4-FFF2-40B4-BE49-F238E27FC236}">
                <a16:creationId xmlns:a16="http://schemas.microsoft.com/office/drawing/2014/main" id="{51AE49B1-3828-4224-85A1-F239718B5069}"/>
              </a:ext>
            </a:extLst>
          </p:cNvPr>
          <p:cNvSpPr txBox="1">
            <a:spLocks noChangeArrowheads="1"/>
          </p:cNvSpPr>
          <p:nvPr/>
        </p:nvSpPr>
        <p:spPr bwMode="auto">
          <a:xfrm>
            <a:off x="593725" y="5394325"/>
            <a:ext cx="82454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–3 because this value of </a:t>
            </a:r>
            <a:r>
              <a:rPr lang="en-US" altLang="en-US" i="1"/>
              <a:t>x</a:t>
            </a:r>
            <a:r>
              <a:rPr lang="en-US" altLang="en-US"/>
              <a:t> make the factors (</a:t>
            </a:r>
            <a:r>
              <a:rPr lang="en-US" altLang="en-US" i="1"/>
              <a:t>x</a:t>
            </a:r>
            <a:r>
              <a:rPr lang="en-US" altLang="en-US"/>
              <a:t> + 3) and (</a:t>
            </a:r>
            <a:r>
              <a:rPr lang="en-US" altLang="en-US" i="1"/>
              <a:t>x</a:t>
            </a:r>
            <a:r>
              <a:rPr lang="en-US" altLang="en-US"/>
              <a:t> + 3) equal 0.</a:t>
            </a:r>
          </a:p>
        </p:txBody>
      </p:sp>
      <p:grpSp>
        <p:nvGrpSpPr>
          <p:cNvPr id="199716" name="Group 36">
            <a:extLst>
              <a:ext uri="{FF2B5EF4-FFF2-40B4-BE49-F238E27FC236}">
                <a16:creationId xmlns:a16="http://schemas.microsoft.com/office/drawing/2014/main" id="{4C79B9B8-4C51-476C-A2A4-728468D665C0}"/>
              </a:ext>
            </a:extLst>
          </p:cNvPr>
          <p:cNvGrpSpPr>
            <a:grpSpLocks/>
          </p:cNvGrpSpPr>
          <p:nvPr/>
        </p:nvGrpSpPr>
        <p:grpSpPr bwMode="auto">
          <a:xfrm>
            <a:off x="762000" y="2486025"/>
            <a:ext cx="2667000" cy="806450"/>
            <a:chOff x="480" y="1536"/>
            <a:chExt cx="1680" cy="508"/>
          </a:xfrm>
        </p:grpSpPr>
        <p:grpSp>
          <p:nvGrpSpPr>
            <p:cNvPr id="38925" name="Group 37">
              <a:extLst>
                <a:ext uri="{FF2B5EF4-FFF2-40B4-BE49-F238E27FC236}">
                  <a16:creationId xmlns:a16="http://schemas.microsoft.com/office/drawing/2014/main" id="{F92AAB9F-3713-41F5-94E2-F7254F22E71B}"/>
                </a:ext>
              </a:extLst>
            </p:cNvPr>
            <p:cNvGrpSpPr>
              <a:grpSpLocks/>
            </p:cNvGrpSpPr>
            <p:nvPr/>
          </p:nvGrpSpPr>
          <p:grpSpPr bwMode="auto">
            <a:xfrm>
              <a:off x="608" y="1536"/>
              <a:ext cx="1522" cy="508"/>
              <a:chOff x="4384" y="2804"/>
              <a:chExt cx="1522" cy="508"/>
            </a:xfrm>
          </p:grpSpPr>
          <p:sp>
            <p:nvSpPr>
              <p:cNvPr id="38927" name="Text Box 38">
                <a:extLst>
                  <a:ext uri="{FF2B5EF4-FFF2-40B4-BE49-F238E27FC236}">
                    <a16:creationId xmlns:a16="http://schemas.microsoft.com/office/drawing/2014/main" id="{49273F86-14CC-4BEA-8832-36ED7B14A22D}"/>
                  </a:ext>
                </a:extLst>
              </p:cNvPr>
              <p:cNvSpPr txBox="1">
                <a:spLocks noChangeArrowheads="1"/>
              </p:cNvSpPr>
              <p:nvPr/>
            </p:nvSpPr>
            <p:spPr bwMode="auto">
              <a:xfrm>
                <a:off x="4488" y="2804"/>
                <a:ext cx="132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i="1"/>
                  <a:t> </a:t>
                </a:r>
                <a:r>
                  <a:rPr lang="en-US" altLang="en-US"/>
                  <a:t>+ 5</a:t>
                </a:r>
                <a:r>
                  <a:rPr lang="en-US" altLang="en-US" i="1"/>
                  <a:t>x </a:t>
                </a:r>
                <a:r>
                  <a:rPr lang="en-US" altLang="en-US"/>
                  <a:t>+ 6 </a:t>
                </a:r>
              </a:p>
            </p:txBody>
          </p:sp>
          <p:sp>
            <p:nvSpPr>
              <p:cNvPr id="38928" name="Text Box 39">
                <a:extLst>
                  <a:ext uri="{FF2B5EF4-FFF2-40B4-BE49-F238E27FC236}">
                    <a16:creationId xmlns:a16="http://schemas.microsoft.com/office/drawing/2014/main" id="{5E4A4ACF-BFFD-4DA1-A3FA-01FE35798864}"/>
                  </a:ext>
                </a:extLst>
              </p:cNvPr>
              <p:cNvSpPr txBox="1">
                <a:spLocks noChangeArrowheads="1"/>
              </p:cNvSpPr>
              <p:nvPr/>
            </p:nvSpPr>
            <p:spPr bwMode="auto">
              <a:xfrm>
                <a:off x="4384" y="3024"/>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38926" name="Line 40">
              <a:extLst>
                <a:ext uri="{FF2B5EF4-FFF2-40B4-BE49-F238E27FC236}">
                  <a16:creationId xmlns:a16="http://schemas.microsoft.com/office/drawing/2014/main" id="{C66E8B6F-C239-4F0B-B6EE-214ADB1E532F}"/>
                </a:ext>
              </a:extLst>
            </p:cNvPr>
            <p:cNvSpPr>
              <a:spLocks noChangeShapeType="1"/>
            </p:cNvSpPr>
            <p:nvPr/>
          </p:nvSpPr>
          <p:spPr bwMode="auto">
            <a:xfrm>
              <a:off x="480" y="1788"/>
              <a:ext cx="168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199700"/>
                                        </p:tgtEl>
                                        <p:attrNameLst>
                                          <p:attrName>style.visibility</p:attrName>
                                        </p:attrNameLst>
                                      </p:cBhvr>
                                      <p:to>
                                        <p:strVal val="visible"/>
                                      </p:to>
                                    </p:set>
                                    <p:animEffect transition="in" filter="strips(downLeft)">
                                      <p:cBhvr>
                                        <p:cTn id="7" dur="500"/>
                                        <p:tgtEl>
                                          <p:spTgt spid="199700"/>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99716"/>
                                        </p:tgtEl>
                                        <p:attrNameLst>
                                          <p:attrName>style.visibility</p:attrName>
                                        </p:attrNameLst>
                                      </p:cBhvr>
                                      <p:to>
                                        <p:strVal val="visible"/>
                                      </p:to>
                                    </p:set>
                                    <p:anim calcmode="lin" valueType="num">
                                      <p:cBhvr>
                                        <p:cTn id="11" dur="1000" fill="hold"/>
                                        <p:tgtEl>
                                          <p:spTgt spid="199716"/>
                                        </p:tgtEl>
                                        <p:attrNameLst>
                                          <p:attrName>ppt_x</p:attrName>
                                        </p:attrNameLst>
                                      </p:cBhvr>
                                      <p:tavLst>
                                        <p:tav tm="0">
                                          <p:val>
                                            <p:strVal val="#ppt_x-.2"/>
                                          </p:val>
                                        </p:tav>
                                        <p:tav tm="100000">
                                          <p:val>
                                            <p:strVal val="#ppt_x"/>
                                          </p:val>
                                        </p:tav>
                                      </p:tavLst>
                                    </p:anim>
                                    <p:anim calcmode="lin" valueType="num">
                                      <p:cBhvr>
                                        <p:cTn id="12" dur="1000" fill="hold"/>
                                        <p:tgtEl>
                                          <p:spTgt spid="199716"/>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997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199706"/>
                                        </p:tgtEl>
                                        <p:attrNameLst>
                                          <p:attrName>style.visibility</p:attrName>
                                        </p:attrNameLst>
                                      </p:cBhvr>
                                      <p:to>
                                        <p:strVal val="visible"/>
                                      </p:to>
                                    </p:set>
                                    <p:animEffect transition="in" filter="strips(downLeft)">
                                      <p:cBhvr>
                                        <p:cTn id="18" dur="500"/>
                                        <p:tgtEl>
                                          <p:spTgt spid="199706"/>
                                        </p:tgtEl>
                                      </p:cBhvr>
                                    </p:animEffect>
                                  </p:childTnLst>
                                </p:cTn>
                              </p:par>
                            </p:childTnLst>
                          </p:cTn>
                        </p:par>
                        <p:par>
                          <p:cTn id="19" fill="hold" nodeType="afterGroup">
                            <p:stCondLst>
                              <p:cond delay="500"/>
                            </p:stCondLst>
                            <p:childTnLst>
                              <p:par>
                                <p:cTn id="20" presetID="29" presetClass="entr" presetSubtype="0" fill="hold" nodeType="afterEffect">
                                  <p:stCondLst>
                                    <p:cond delay="0"/>
                                  </p:stCondLst>
                                  <p:childTnLst>
                                    <p:set>
                                      <p:cBhvr>
                                        <p:cTn id="21" dur="1" fill="hold">
                                          <p:stCondLst>
                                            <p:cond delay="0"/>
                                          </p:stCondLst>
                                        </p:cTn>
                                        <p:tgtEl>
                                          <p:spTgt spid="199701"/>
                                        </p:tgtEl>
                                        <p:attrNameLst>
                                          <p:attrName>style.visibility</p:attrName>
                                        </p:attrNameLst>
                                      </p:cBhvr>
                                      <p:to>
                                        <p:strVal val="visible"/>
                                      </p:to>
                                    </p:set>
                                    <p:anim calcmode="lin" valueType="num">
                                      <p:cBhvr>
                                        <p:cTn id="22" dur="1000" fill="hold"/>
                                        <p:tgtEl>
                                          <p:spTgt spid="199701"/>
                                        </p:tgtEl>
                                        <p:attrNameLst>
                                          <p:attrName>ppt_x</p:attrName>
                                        </p:attrNameLst>
                                      </p:cBhvr>
                                      <p:tavLst>
                                        <p:tav tm="0">
                                          <p:val>
                                            <p:strVal val="#ppt_x-.2"/>
                                          </p:val>
                                        </p:tav>
                                        <p:tav tm="100000">
                                          <p:val>
                                            <p:strVal val="#ppt_x"/>
                                          </p:val>
                                        </p:tav>
                                      </p:tavLst>
                                    </p:anim>
                                    <p:anim calcmode="lin" valueType="num">
                                      <p:cBhvr>
                                        <p:cTn id="23" dur="1000" fill="hold"/>
                                        <p:tgtEl>
                                          <p:spTgt spid="199701"/>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99701"/>
                                        </p:tgtEl>
                                      </p:cBhvr>
                                    </p:animEffect>
                                  </p:childTnLst>
                                </p:cTn>
                              </p:par>
                            </p:childTnLst>
                          </p:cTn>
                        </p:par>
                        <p:par>
                          <p:cTn id="25" fill="hold" nodeType="afterGroup">
                            <p:stCondLst>
                              <p:cond delay="1500"/>
                            </p:stCondLst>
                            <p:childTnLst>
                              <p:par>
                                <p:cTn id="26" presetID="9" presetClass="entr" presetSubtype="0" fill="hold" nodeType="afterEffect">
                                  <p:stCondLst>
                                    <p:cond delay="0"/>
                                  </p:stCondLst>
                                  <p:childTnLst>
                                    <p:set>
                                      <p:cBhvr>
                                        <p:cTn id="27" dur="1" fill="hold">
                                          <p:stCondLst>
                                            <p:cond delay="0"/>
                                          </p:stCondLst>
                                        </p:cTn>
                                        <p:tgtEl>
                                          <p:spTgt spid="199708"/>
                                        </p:tgtEl>
                                        <p:attrNameLst>
                                          <p:attrName>style.visibility</p:attrName>
                                        </p:attrNameLst>
                                      </p:cBhvr>
                                      <p:to>
                                        <p:strVal val="visible"/>
                                      </p:to>
                                    </p:set>
                                    <p:animEffect transition="in" filter="dissolve">
                                      <p:cBhvr>
                                        <p:cTn id="28" dur="500"/>
                                        <p:tgtEl>
                                          <p:spTgt spid="199708"/>
                                        </p:tgtEl>
                                      </p:cBhvr>
                                    </p:animEffect>
                                  </p:childTnLst>
                                </p:cTn>
                              </p:par>
                              <p:par>
                                <p:cTn id="29" presetID="9" presetClass="entr" presetSubtype="0" fill="hold" nodeType="withEffect">
                                  <p:stCondLst>
                                    <p:cond delay="0"/>
                                  </p:stCondLst>
                                  <p:childTnLst>
                                    <p:set>
                                      <p:cBhvr>
                                        <p:cTn id="30" dur="1" fill="hold">
                                          <p:stCondLst>
                                            <p:cond delay="0"/>
                                          </p:stCondLst>
                                        </p:cTn>
                                        <p:tgtEl>
                                          <p:spTgt spid="199707"/>
                                        </p:tgtEl>
                                        <p:attrNameLst>
                                          <p:attrName>style.visibility</p:attrName>
                                        </p:attrNameLst>
                                      </p:cBhvr>
                                      <p:to>
                                        <p:strVal val="visible"/>
                                      </p:to>
                                    </p:set>
                                    <p:animEffect transition="in" filter="dissolve">
                                      <p:cBhvr>
                                        <p:cTn id="31" dur="500"/>
                                        <p:tgtEl>
                                          <p:spTgt spid="199707"/>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8" presetClass="entr" presetSubtype="12" fill="hold" grpId="0" nodeType="clickEffect">
                                  <p:stCondLst>
                                    <p:cond delay="0"/>
                                  </p:stCondLst>
                                  <p:childTnLst>
                                    <p:set>
                                      <p:cBhvr>
                                        <p:cTn id="35" dur="1" fill="hold">
                                          <p:stCondLst>
                                            <p:cond delay="0"/>
                                          </p:stCondLst>
                                        </p:cTn>
                                        <p:tgtEl>
                                          <p:spTgt spid="199714"/>
                                        </p:tgtEl>
                                        <p:attrNameLst>
                                          <p:attrName>style.visibility</p:attrName>
                                        </p:attrNameLst>
                                      </p:cBhvr>
                                      <p:to>
                                        <p:strVal val="visible"/>
                                      </p:to>
                                    </p:set>
                                    <p:animEffect transition="in" filter="strips(downLeft)">
                                      <p:cBhvr>
                                        <p:cTn id="36" dur="500"/>
                                        <p:tgtEl>
                                          <p:spTgt spid="199714"/>
                                        </p:tgtEl>
                                      </p:cBhvr>
                                    </p:animEffect>
                                  </p:childTnLst>
                                </p:cTn>
                              </p:par>
                            </p:childTnLst>
                          </p:cTn>
                        </p:par>
                        <p:par>
                          <p:cTn id="37" fill="hold" nodeType="afterGroup">
                            <p:stCondLst>
                              <p:cond delay="500"/>
                            </p:stCondLst>
                            <p:childTnLst>
                              <p:par>
                                <p:cTn id="38" presetID="17" presetClass="entr" presetSubtype="10" fill="hold" nodeType="afterEffect">
                                  <p:stCondLst>
                                    <p:cond delay="0"/>
                                  </p:stCondLst>
                                  <p:childTnLst>
                                    <p:set>
                                      <p:cBhvr>
                                        <p:cTn id="39" dur="1" fill="hold">
                                          <p:stCondLst>
                                            <p:cond delay="0"/>
                                          </p:stCondLst>
                                        </p:cTn>
                                        <p:tgtEl>
                                          <p:spTgt spid="199709"/>
                                        </p:tgtEl>
                                        <p:attrNameLst>
                                          <p:attrName>style.visibility</p:attrName>
                                        </p:attrNameLst>
                                      </p:cBhvr>
                                      <p:to>
                                        <p:strVal val="visible"/>
                                      </p:to>
                                    </p:set>
                                    <p:anim calcmode="lin" valueType="num">
                                      <p:cBhvr>
                                        <p:cTn id="40" dur="500" fill="hold"/>
                                        <p:tgtEl>
                                          <p:spTgt spid="199709"/>
                                        </p:tgtEl>
                                        <p:attrNameLst>
                                          <p:attrName>ppt_w</p:attrName>
                                        </p:attrNameLst>
                                      </p:cBhvr>
                                      <p:tavLst>
                                        <p:tav tm="0">
                                          <p:val>
                                            <p:fltVal val="0"/>
                                          </p:val>
                                        </p:tav>
                                        <p:tav tm="100000">
                                          <p:val>
                                            <p:strVal val="#ppt_w"/>
                                          </p:val>
                                        </p:tav>
                                      </p:tavLst>
                                    </p:anim>
                                    <p:anim calcmode="lin" valueType="num">
                                      <p:cBhvr>
                                        <p:cTn id="41" dur="500" fill="hold"/>
                                        <p:tgtEl>
                                          <p:spTgt spid="199709"/>
                                        </p:tgtEl>
                                        <p:attrNameLst>
                                          <p:attrName>ppt_h</p:attrName>
                                        </p:attrNameLst>
                                      </p:cBhvr>
                                      <p:tavLst>
                                        <p:tav tm="0">
                                          <p:val>
                                            <p:strVal val="#ppt_h"/>
                                          </p:val>
                                        </p:tav>
                                        <p:tav tm="100000">
                                          <p:val>
                                            <p:strVal val="#ppt_h"/>
                                          </p:val>
                                        </p:tav>
                                      </p:tavLst>
                                    </p:anim>
                                  </p:childTnLst>
                                </p:cTn>
                              </p:par>
                            </p:childTnLst>
                          </p:cTn>
                        </p:par>
                      </p:childTnLst>
                    </p:cTn>
                  </p:par>
                  <p:par>
                    <p:cTn id="42" fill="hold" nodeType="clickPar">
                      <p:stCondLst>
                        <p:cond delay="indefinite"/>
                      </p:stCondLst>
                      <p:childTnLst>
                        <p:par>
                          <p:cTn id="43" fill="hold" nodeType="withGroup">
                            <p:stCondLst>
                              <p:cond delay="0"/>
                            </p:stCondLst>
                            <p:childTnLst>
                              <p:par>
                                <p:cTn id="44" presetID="23" presetClass="entr" presetSubtype="16" fill="hold" grpId="0" nodeType="clickEffect">
                                  <p:stCondLst>
                                    <p:cond delay="0"/>
                                  </p:stCondLst>
                                  <p:childTnLst>
                                    <p:set>
                                      <p:cBhvr>
                                        <p:cTn id="45" dur="1" fill="hold">
                                          <p:stCondLst>
                                            <p:cond delay="0"/>
                                          </p:stCondLst>
                                        </p:cTn>
                                        <p:tgtEl>
                                          <p:spTgt spid="199715"/>
                                        </p:tgtEl>
                                        <p:attrNameLst>
                                          <p:attrName>style.visibility</p:attrName>
                                        </p:attrNameLst>
                                      </p:cBhvr>
                                      <p:to>
                                        <p:strVal val="visible"/>
                                      </p:to>
                                    </p:set>
                                    <p:anim calcmode="lin" valueType="num">
                                      <p:cBhvr>
                                        <p:cTn id="46" dur="500" fill="hold"/>
                                        <p:tgtEl>
                                          <p:spTgt spid="199715"/>
                                        </p:tgtEl>
                                        <p:attrNameLst>
                                          <p:attrName>ppt_w</p:attrName>
                                        </p:attrNameLst>
                                      </p:cBhvr>
                                      <p:tavLst>
                                        <p:tav tm="0">
                                          <p:val>
                                            <p:fltVal val="0"/>
                                          </p:val>
                                        </p:tav>
                                        <p:tav tm="100000">
                                          <p:val>
                                            <p:strVal val="#ppt_w"/>
                                          </p:val>
                                        </p:tav>
                                      </p:tavLst>
                                    </p:anim>
                                    <p:anim calcmode="lin" valueType="num">
                                      <p:cBhvr>
                                        <p:cTn id="47" dur="500" fill="hold"/>
                                        <p:tgtEl>
                                          <p:spTgt spid="1997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700" grpId="0"/>
      <p:bldP spid="199706" grpId="0"/>
      <p:bldP spid="199714" grpId="0"/>
      <p:bldP spid="1997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6">
            <a:extLst>
              <a:ext uri="{FF2B5EF4-FFF2-40B4-BE49-F238E27FC236}">
                <a16:creationId xmlns:a16="http://schemas.microsoft.com/office/drawing/2014/main" id="{5D160314-9708-4890-8545-EABE92514CBD}"/>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4: Subtracting Rational Expressions</a:t>
            </a:r>
            <a:endParaRPr lang="en-US" altLang="en-US" sz="2600">
              <a:solidFill>
                <a:schemeClr val="accent2"/>
              </a:solidFill>
              <a:latin typeface="Arial MT Bl" charset="0"/>
            </a:endParaRPr>
          </a:p>
        </p:txBody>
      </p:sp>
      <p:sp>
        <p:nvSpPr>
          <p:cNvPr id="40963" name="Text Box 7">
            <a:extLst>
              <a:ext uri="{FF2B5EF4-FFF2-40B4-BE49-F238E27FC236}">
                <a16:creationId xmlns:a16="http://schemas.microsoft.com/office/drawing/2014/main" id="{070F001E-644C-4B95-A9C3-3EFA5E558F5D}"/>
              </a:ext>
            </a:extLst>
          </p:cNvPr>
          <p:cNvSpPr txBox="1">
            <a:spLocks noChangeArrowheads="1"/>
          </p:cNvSpPr>
          <p:nvPr/>
        </p:nvSpPr>
        <p:spPr bwMode="auto">
          <a:xfrm>
            <a:off x="517525" y="32321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i="1"/>
          </a:p>
        </p:txBody>
      </p:sp>
      <p:sp>
        <p:nvSpPr>
          <p:cNvPr id="32787" name="Text Box 19">
            <a:extLst>
              <a:ext uri="{FF2B5EF4-FFF2-40B4-BE49-F238E27FC236}">
                <a16:creationId xmlns:a16="http://schemas.microsoft.com/office/drawing/2014/main" id="{CBD35636-C182-46F9-8EDB-7B5938BCB1B6}"/>
              </a:ext>
            </a:extLst>
          </p:cNvPr>
          <p:cNvSpPr txBox="1">
            <a:spLocks noChangeArrowheads="1"/>
          </p:cNvSpPr>
          <p:nvPr/>
        </p:nvSpPr>
        <p:spPr bwMode="auto">
          <a:xfrm>
            <a:off x="4953000" y="2895600"/>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grpSp>
        <p:nvGrpSpPr>
          <p:cNvPr id="40965" name="Group 104">
            <a:extLst>
              <a:ext uri="{FF2B5EF4-FFF2-40B4-BE49-F238E27FC236}">
                <a16:creationId xmlns:a16="http://schemas.microsoft.com/office/drawing/2014/main" id="{97968452-E123-48A9-9A60-1BF84DB0207F}"/>
              </a:ext>
            </a:extLst>
          </p:cNvPr>
          <p:cNvGrpSpPr>
            <a:grpSpLocks/>
          </p:cNvGrpSpPr>
          <p:nvPr/>
        </p:nvGrpSpPr>
        <p:grpSpPr bwMode="auto">
          <a:xfrm>
            <a:off x="304800" y="1524000"/>
            <a:ext cx="8001000" cy="1187450"/>
            <a:chOff x="192" y="912"/>
            <a:chExt cx="5040" cy="748"/>
          </a:xfrm>
        </p:grpSpPr>
        <p:sp>
          <p:nvSpPr>
            <p:cNvPr id="41019" name="Text Box 5">
              <a:extLst>
                <a:ext uri="{FF2B5EF4-FFF2-40B4-BE49-F238E27FC236}">
                  <a16:creationId xmlns:a16="http://schemas.microsoft.com/office/drawing/2014/main" id="{5A8BC800-ECB3-4BBA-8EB0-17637CDCAAC8}"/>
                </a:ext>
              </a:extLst>
            </p:cNvPr>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1020" name="Group 93">
              <a:extLst>
                <a:ext uri="{FF2B5EF4-FFF2-40B4-BE49-F238E27FC236}">
                  <a16:creationId xmlns:a16="http://schemas.microsoft.com/office/drawing/2014/main" id="{BF31A03B-1A9C-4FCA-98A3-58B0E146F649}"/>
                </a:ext>
              </a:extLst>
            </p:cNvPr>
            <p:cNvGrpSpPr>
              <a:grpSpLocks/>
            </p:cNvGrpSpPr>
            <p:nvPr/>
          </p:nvGrpSpPr>
          <p:grpSpPr bwMode="auto">
            <a:xfrm>
              <a:off x="1142" y="912"/>
              <a:ext cx="1978" cy="528"/>
              <a:chOff x="306" y="1632"/>
              <a:chExt cx="1978" cy="528"/>
            </a:xfrm>
          </p:grpSpPr>
          <p:sp>
            <p:nvSpPr>
              <p:cNvPr id="41021" name="Text Box 40">
                <a:extLst>
                  <a:ext uri="{FF2B5EF4-FFF2-40B4-BE49-F238E27FC236}">
                    <a16:creationId xmlns:a16="http://schemas.microsoft.com/office/drawing/2014/main" id="{979B2BF7-3F2E-4F66-8EB4-206549E78D14}"/>
                  </a:ext>
                </a:extLst>
              </p:cNvPr>
              <p:cNvSpPr txBox="1">
                <a:spLocks noChangeArrowheads="1"/>
              </p:cNvSpPr>
              <p:nvPr/>
            </p:nvSpPr>
            <p:spPr bwMode="auto">
              <a:xfrm>
                <a:off x="306" y="1632"/>
                <a:ext cx="10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30</a:t>
                </a:r>
              </a:p>
            </p:txBody>
          </p:sp>
          <p:sp>
            <p:nvSpPr>
              <p:cNvPr id="41022" name="Text Box 41">
                <a:extLst>
                  <a:ext uri="{FF2B5EF4-FFF2-40B4-BE49-F238E27FC236}">
                    <a16:creationId xmlns:a16="http://schemas.microsoft.com/office/drawing/2014/main" id="{F32C4134-D816-4BE4-BE33-49DD1FBC8197}"/>
                  </a:ext>
                </a:extLst>
              </p:cNvPr>
              <p:cNvSpPr txBox="1">
                <a:spLocks noChangeArrowheads="1"/>
              </p:cNvSpPr>
              <p:nvPr/>
            </p:nvSpPr>
            <p:spPr bwMode="auto">
              <a:xfrm>
                <a:off x="520" y="1872"/>
                <a:ext cx="7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a:t>
                </a:r>
                <a:r>
                  <a:rPr lang="en-US" altLang="en-US" b="1" i="1"/>
                  <a:t> </a:t>
                </a:r>
                <a:r>
                  <a:rPr lang="en-US" altLang="en-US" b="1"/>
                  <a:t>9</a:t>
                </a:r>
              </a:p>
            </p:txBody>
          </p:sp>
          <p:sp>
            <p:nvSpPr>
              <p:cNvPr id="41023" name="Line 42">
                <a:extLst>
                  <a:ext uri="{FF2B5EF4-FFF2-40B4-BE49-F238E27FC236}">
                    <a16:creationId xmlns:a16="http://schemas.microsoft.com/office/drawing/2014/main" id="{DB2CC228-1C81-465C-82BE-06DC4F9A45E5}"/>
                  </a:ext>
                </a:extLst>
              </p:cNvPr>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24" name="Text Box 49">
                <a:extLst>
                  <a:ext uri="{FF2B5EF4-FFF2-40B4-BE49-F238E27FC236}">
                    <a16:creationId xmlns:a16="http://schemas.microsoft.com/office/drawing/2014/main" id="{86052D23-A36A-4703-863B-4E3EC78D764A}"/>
                  </a:ext>
                </a:extLst>
              </p:cNvPr>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1025" name="Group 92">
                <a:extLst>
                  <a:ext uri="{FF2B5EF4-FFF2-40B4-BE49-F238E27FC236}">
                    <a16:creationId xmlns:a16="http://schemas.microsoft.com/office/drawing/2014/main" id="{D29532C7-089F-4995-96FB-10C5498957C0}"/>
                  </a:ext>
                </a:extLst>
              </p:cNvPr>
              <p:cNvGrpSpPr>
                <a:grpSpLocks/>
              </p:cNvGrpSpPr>
              <p:nvPr/>
            </p:nvGrpSpPr>
            <p:grpSpPr bwMode="auto">
              <a:xfrm>
                <a:off x="1584" y="1632"/>
                <a:ext cx="700" cy="528"/>
                <a:chOff x="1720" y="1632"/>
                <a:chExt cx="700" cy="528"/>
              </a:xfrm>
            </p:grpSpPr>
            <p:sp>
              <p:nvSpPr>
                <p:cNvPr id="41026" name="Text Box 51">
                  <a:extLst>
                    <a:ext uri="{FF2B5EF4-FFF2-40B4-BE49-F238E27FC236}">
                      <a16:creationId xmlns:a16="http://schemas.microsoft.com/office/drawing/2014/main" id="{2BB7507C-4C0E-4FCC-9799-A62DB9FCEF35}"/>
                    </a:ext>
                  </a:extLst>
                </p:cNvPr>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+ 3</a:t>
                  </a:r>
                </a:p>
              </p:txBody>
            </p:sp>
            <p:sp>
              <p:nvSpPr>
                <p:cNvPr id="41027" name="Text Box 52">
                  <a:extLst>
                    <a:ext uri="{FF2B5EF4-FFF2-40B4-BE49-F238E27FC236}">
                      <a16:creationId xmlns:a16="http://schemas.microsoft.com/office/drawing/2014/main" id="{C2CF89F2-BDFD-4E5E-B031-C1002E191C8B}"/>
                    </a:ext>
                  </a:extLst>
                </p:cNvPr>
                <p:cNvSpPr txBox="1">
                  <a:spLocks noChangeArrowheads="1"/>
                </p:cNvSpPr>
                <p:nvPr/>
              </p:nvSpPr>
              <p:spPr bwMode="auto">
                <a:xfrm>
                  <a:off x="1740" y="163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+ 5</a:t>
                  </a:r>
                  <a:endParaRPr lang="en-US" altLang="en-US" b="1" baseline="30000"/>
                </a:p>
              </p:txBody>
            </p:sp>
            <p:sp>
              <p:nvSpPr>
                <p:cNvPr id="41028" name="Line 53">
                  <a:extLst>
                    <a:ext uri="{FF2B5EF4-FFF2-40B4-BE49-F238E27FC236}">
                      <a16:creationId xmlns:a16="http://schemas.microsoft.com/office/drawing/2014/main" id="{9CDF79BF-9106-4874-B440-9DB765B435C1}"/>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32873" name="Group 105">
            <a:extLst>
              <a:ext uri="{FF2B5EF4-FFF2-40B4-BE49-F238E27FC236}">
                <a16:creationId xmlns:a16="http://schemas.microsoft.com/office/drawing/2014/main" id="{95E49D40-00BF-4C1D-B4C3-4160B39578D1}"/>
              </a:ext>
            </a:extLst>
          </p:cNvPr>
          <p:cNvGrpSpPr>
            <a:grpSpLocks/>
          </p:cNvGrpSpPr>
          <p:nvPr/>
        </p:nvGrpSpPr>
        <p:grpSpPr bwMode="auto">
          <a:xfrm>
            <a:off x="130175" y="2667000"/>
            <a:ext cx="3768725" cy="838200"/>
            <a:chOff x="178" y="1632"/>
            <a:chExt cx="2374" cy="528"/>
          </a:xfrm>
        </p:grpSpPr>
        <p:sp>
          <p:nvSpPr>
            <p:cNvPr id="41011" name="Text Box 96">
              <a:extLst>
                <a:ext uri="{FF2B5EF4-FFF2-40B4-BE49-F238E27FC236}">
                  <a16:creationId xmlns:a16="http://schemas.microsoft.com/office/drawing/2014/main" id="{0E0E8AAA-A96A-4D58-8DFE-83F6509C0F52}"/>
                </a:ext>
              </a:extLst>
            </p:cNvPr>
            <p:cNvSpPr txBox="1">
              <a:spLocks noChangeArrowheads="1"/>
            </p:cNvSpPr>
            <p:nvPr/>
          </p:nvSpPr>
          <p:spPr bwMode="auto">
            <a:xfrm>
              <a:off x="375" y="1632"/>
              <a:ext cx="10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30</a:t>
              </a:r>
            </a:p>
          </p:txBody>
        </p:sp>
        <p:sp>
          <p:nvSpPr>
            <p:cNvPr id="41012" name="Text Box 97">
              <a:extLst>
                <a:ext uri="{FF2B5EF4-FFF2-40B4-BE49-F238E27FC236}">
                  <a16:creationId xmlns:a16="http://schemas.microsoft.com/office/drawing/2014/main" id="{6BC5268C-26A4-4D2E-98EF-D2C438FA95B7}"/>
                </a:ext>
              </a:extLst>
            </p:cNvPr>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3)(</a:t>
              </a:r>
              <a:r>
                <a:rPr lang="en-US" altLang="en-US" i="1"/>
                <a:t>x</a:t>
              </a:r>
              <a:r>
                <a:rPr lang="en-US" altLang="en-US"/>
                <a:t> +</a:t>
              </a:r>
              <a:r>
                <a:rPr lang="en-US" altLang="en-US" i="1"/>
                <a:t> </a:t>
              </a:r>
              <a:r>
                <a:rPr lang="en-US" altLang="en-US"/>
                <a:t>3)</a:t>
              </a:r>
            </a:p>
          </p:txBody>
        </p:sp>
        <p:sp>
          <p:nvSpPr>
            <p:cNvPr id="41013" name="Line 98">
              <a:extLst>
                <a:ext uri="{FF2B5EF4-FFF2-40B4-BE49-F238E27FC236}">
                  <a16:creationId xmlns:a16="http://schemas.microsoft.com/office/drawing/2014/main" id="{9911DC02-1EE2-46C7-BBBE-3F42BFDF9BB2}"/>
                </a:ext>
              </a:extLst>
            </p:cNvPr>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014" name="Text Box 99">
              <a:extLst>
                <a:ext uri="{FF2B5EF4-FFF2-40B4-BE49-F238E27FC236}">
                  <a16:creationId xmlns:a16="http://schemas.microsoft.com/office/drawing/2014/main" id="{9659B9FE-5231-4241-8C89-DFE26EEC2075}"/>
                </a:ext>
              </a:extLst>
            </p:cNvPr>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1015" name="Group 100">
              <a:extLst>
                <a:ext uri="{FF2B5EF4-FFF2-40B4-BE49-F238E27FC236}">
                  <a16:creationId xmlns:a16="http://schemas.microsoft.com/office/drawing/2014/main" id="{FC9F9151-A39F-46D6-801C-CDDB183F9EDE}"/>
                </a:ext>
              </a:extLst>
            </p:cNvPr>
            <p:cNvGrpSpPr>
              <a:grpSpLocks/>
            </p:cNvGrpSpPr>
            <p:nvPr/>
          </p:nvGrpSpPr>
          <p:grpSpPr bwMode="auto">
            <a:xfrm>
              <a:off x="1872" y="1632"/>
              <a:ext cx="680" cy="528"/>
              <a:chOff x="1720" y="1632"/>
              <a:chExt cx="680" cy="528"/>
            </a:xfrm>
          </p:grpSpPr>
          <p:sp>
            <p:nvSpPr>
              <p:cNvPr id="41016" name="Text Box 101">
                <a:extLst>
                  <a:ext uri="{FF2B5EF4-FFF2-40B4-BE49-F238E27FC236}">
                    <a16:creationId xmlns:a16="http://schemas.microsoft.com/office/drawing/2014/main" id="{9A689C2C-7F4C-48B2-AB3C-87AF27CC4C19}"/>
                  </a:ext>
                </a:extLst>
              </p:cNvPr>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+ 3</a:t>
                </a:r>
              </a:p>
            </p:txBody>
          </p:sp>
          <p:sp>
            <p:nvSpPr>
              <p:cNvPr id="41017" name="Text Box 102">
                <a:extLst>
                  <a:ext uri="{FF2B5EF4-FFF2-40B4-BE49-F238E27FC236}">
                    <a16:creationId xmlns:a16="http://schemas.microsoft.com/office/drawing/2014/main" id="{3D4D66CE-1C94-4CB1-B7E9-1FBEEAADF954}"/>
                  </a:ext>
                </a:extLst>
              </p:cNvPr>
              <p:cNvSpPr txBox="1">
                <a:spLocks noChangeArrowheads="1"/>
              </p:cNvSpPr>
              <p:nvPr/>
            </p:nvSpPr>
            <p:spPr bwMode="auto">
              <a:xfrm>
                <a:off x="1740" y="163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+ 5</a:t>
                </a:r>
                <a:endParaRPr lang="en-US" altLang="en-US" baseline="30000"/>
              </a:p>
            </p:txBody>
          </p:sp>
          <p:sp>
            <p:nvSpPr>
              <p:cNvPr id="41018" name="Line 103">
                <a:extLst>
                  <a:ext uri="{FF2B5EF4-FFF2-40B4-BE49-F238E27FC236}">
                    <a16:creationId xmlns:a16="http://schemas.microsoft.com/office/drawing/2014/main" id="{9EF159F3-E5F8-4A96-A692-55BB8452A170}"/>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2883" name="Group 115">
            <a:extLst>
              <a:ext uri="{FF2B5EF4-FFF2-40B4-BE49-F238E27FC236}">
                <a16:creationId xmlns:a16="http://schemas.microsoft.com/office/drawing/2014/main" id="{9530FDF4-A854-4EA5-8D95-A2D22FB3038D}"/>
              </a:ext>
            </a:extLst>
          </p:cNvPr>
          <p:cNvGrpSpPr>
            <a:grpSpLocks/>
          </p:cNvGrpSpPr>
          <p:nvPr/>
        </p:nvGrpSpPr>
        <p:grpSpPr bwMode="auto">
          <a:xfrm>
            <a:off x="4876800" y="3505200"/>
            <a:ext cx="4419600" cy="1266825"/>
            <a:chOff x="3072" y="2962"/>
            <a:chExt cx="2784" cy="798"/>
          </a:xfrm>
        </p:grpSpPr>
        <p:grpSp>
          <p:nvGrpSpPr>
            <p:cNvPr id="40999" name="Group 116">
              <a:extLst>
                <a:ext uri="{FF2B5EF4-FFF2-40B4-BE49-F238E27FC236}">
                  <a16:creationId xmlns:a16="http://schemas.microsoft.com/office/drawing/2014/main" id="{6D7487F6-9348-403E-ACD8-D36FBEA912E2}"/>
                </a:ext>
              </a:extLst>
            </p:cNvPr>
            <p:cNvGrpSpPr>
              <a:grpSpLocks/>
            </p:cNvGrpSpPr>
            <p:nvPr/>
          </p:nvGrpSpPr>
          <p:grpSpPr bwMode="auto">
            <a:xfrm>
              <a:off x="3072" y="2962"/>
              <a:ext cx="2784" cy="782"/>
              <a:chOff x="3072" y="2962"/>
              <a:chExt cx="2784" cy="782"/>
            </a:xfrm>
          </p:grpSpPr>
          <p:sp>
            <p:nvSpPr>
              <p:cNvPr id="41005" name="Text Box 117">
                <a:extLst>
                  <a:ext uri="{FF2B5EF4-FFF2-40B4-BE49-F238E27FC236}">
                    <a16:creationId xmlns:a16="http://schemas.microsoft.com/office/drawing/2014/main" id="{1B24484A-BA30-4904-B68C-612BDE31924F}"/>
                  </a:ext>
                </a:extLst>
              </p:cNvPr>
              <p:cNvSpPr txBox="1">
                <a:spLocks noChangeArrowheads="1"/>
              </p:cNvSpPr>
              <p:nvPr/>
            </p:nvSpPr>
            <p:spPr bwMode="auto">
              <a:xfrm>
                <a:off x="3072" y="2962"/>
                <a:ext cx="2784" cy="74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(x – 3)(x + 3),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a:t>
                </a:r>
                <a:r>
                  <a:rPr lang="en-US" altLang="en-US" i="1">
                    <a:solidFill>
                      <a:srgbClr val="3333FF"/>
                    </a:solidFill>
                  </a:rPr>
                  <a:t>         .</a:t>
                </a:r>
                <a:r>
                  <a:rPr lang="en-US" altLang="en-US"/>
                  <a:t> </a:t>
                </a:r>
              </a:p>
            </p:txBody>
          </p:sp>
          <p:grpSp>
            <p:nvGrpSpPr>
              <p:cNvPr id="41006" name="Group 118">
                <a:extLst>
                  <a:ext uri="{FF2B5EF4-FFF2-40B4-BE49-F238E27FC236}">
                    <a16:creationId xmlns:a16="http://schemas.microsoft.com/office/drawing/2014/main" id="{D1865D68-654E-461F-9B08-11EE15DFFFF2}"/>
                  </a:ext>
                </a:extLst>
              </p:cNvPr>
              <p:cNvGrpSpPr>
                <a:grpSpLocks/>
              </p:cNvGrpSpPr>
              <p:nvPr/>
            </p:nvGrpSpPr>
            <p:grpSpPr bwMode="auto">
              <a:xfrm>
                <a:off x="4096" y="3240"/>
                <a:ext cx="627" cy="504"/>
                <a:chOff x="2522" y="3269"/>
                <a:chExt cx="627" cy="504"/>
              </a:xfrm>
            </p:grpSpPr>
            <p:grpSp>
              <p:nvGrpSpPr>
                <p:cNvPr id="41007" name="Group 119">
                  <a:extLst>
                    <a:ext uri="{FF2B5EF4-FFF2-40B4-BE49-F238E27FC236}">
                      <a16:creationId xmlns:a16="http://schemas.microsoft.com/office/drawing/2014/main" id="{BAFD1CF5-078B-47F6-BBA1-60F859B4B0AA}"/>
                    </a:ext>
                  </a:extLst>
                </p:cNvPr>
                <p:cNvGrpSpPr>
                  <a:grpSpLocks/>
                </p:cNvGrpSpPr>
                <p:nvPr/>
              </p:nvGrpSpPr>
              <p:grpSpPr bwMode="auto">
                <a:xfrm>
                  <a:off x="2522" y="3269"/>
                  <a:ext cx="627" cy="504"/>
                  <a:chOff x="4833" y="2809"/>
                  <a:chExt cx="627" cy="504"/>
                </a:xfrm>
              </p:grpSpPr>
              <p:sp>
                <p:nvSpPr>
                  <p:cNvPr id="41009" name="Text Box 120">
                    <a:extLst>
                      <a:ext uri="{FF2B5EF4-FFF2-40B4-BE49-F238E27FC236}">
                        <a16:creationId xmlns:a16="http://schemas.microsoft.com/office/drawing/2014/main" id="{9E21D9AE-EF9A-4161-AD33-004C9066C0C7}"/>
                      </a:ext>
                    </a:extLst>
                  </p:cNvPr>
                  <p:cNvSpPr txBox="1">
                    <a:spLocks noChangeArrowheads="1"/>
                  </p:cNvSpPr>
                  <p:nvPr/>
                </p:nvSpPr>
                <p:spPr bwMode="auto">
                  <a:xfrm>
                    <a:off x="4856" y="2809"/>
                    <a:ext cx="5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+ 5 </a:t>
                    </a:r>
                  </a:p>
                </p:txBody>
              </p:sp>
              <p:sp>
                <p:nvSpPr>
                  <p:cNvPr id="41010" name="Text Box 121">
                    <a:extLst>
                      <a:ext uri="{FF2B5EF4-FFF2-40B4-BE49-F238E27FC236}">
                        <a16:creationId xmlns:a16="http://schemas.microsoft.com/office/drawing/2014/main" id="{1BCB539A-DCC7-44EE-A086-148D5772F084}"/>
                      </a:ext>
                    </a:extLst>
                  </p:cNvPr>
                  <p:cNvSpPr txBox="1">
                    <a:spLocks noChangeArrowheads="1"/>
                  </p:cNvSpPr>
                  <p:nvPr/>
                </p:nvSpPr>
                <p:spPr bwMode="auto">
                  <a:xfrm>
                    <a:off x="4833" y="3025"/>
                    <a:ext cx="6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endParaRPr lang="en-US" altLang="en-US"/>
                  </a:p>
                </p:txBody>
              </p:sp>
            </p:grpSp>
            <p:sp>
              <p:nvSpPr>
                <p:cNvPr id="41008" name="Line 122">
                  <a:extLst>
                    <a:ext uri="{FF2B5EF4-FFF2-40B4-BE49-F238E27FC236}">
                      <a16:creationId xmlns:a16="http://schemas.microsoft.com/office/drawing/2014/main" id="{DADEA770-79E2-4FFA-A2A6-3E9C15DECE8B}"/>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1000" name="Group 123">
              <a:extLst>
                <a:ext uri="{FF2B5EF4-FFF2-40B4-BE49-F238E27FC236}">
                  <a16:creationId xmlns:a16="http://schemas.microsoft.com/office/drawing/2014/main" id="{D9BFD013-C371-4CE0-9CE3-3AAC9F82857C}"/>
                </a:ext>
              </a:extLst>
            </p:cNvPr>
            <p:cNvGrpSpPr>
              <a:grpSpLocks/>
            </p:cNvGrpSpPr>
            <p:nvPr/>
          </p:nvGrpSpPr>
          <p:grpSpPr bwMode="auto">
            <a:xfrm>
              <a:off x="4926" y="3252"/>
              <a:ext cx="728" cy="508"/>
              <a:chOff x="2475" y="3265"/>
              <a:chExt cx="728" cy="508"/>
            </a:xfrm>
          </p:grpSpPr>
          <p:grpSp>
            <p:nvGrpSpPr>
              <p:cNvPr id="41001" name="Group 124">
                <a:extLst>
                  <a:ext uri="{FF2B5EF4-FFF2-40B4-BE49-F238E27FC236}">
                    <a16:creationId xmlns:a16="http://schemas.microsoft.com/office/drawing/2014/main" id="{007178EB-B894-4C99-9C7E-EBB8D552A656}"/>
                  </a:ext>
                </a:extLst>
              </p:cNvPr>
              <p:cNvGrpSpPr>
                <a:grpSpLocks/>
              </p:cNvGrpSpPr>
              <p:nvPr/>
            </p:nvGrpSpPr>
            <p:grpSpPr bwMode="auto">
              <a:xfrm>
                <a:off x="2475" y="3265"/>
                <a:ext cx="728" cy="508"/>
                <a:chOff x="4786" y="2805"/>
                <a:chExt cx="728" cy="508"/>
              </a:xfrm>
            </p:grpSpPr>
            <p:sp>
              <p:nvSpPr>
                <p:cNvPr id="41003" name="Text Box 125">
                  <a:extLst>
                    <a:ext uri="{FF2B5EF4-FFF2-40B4-BE49-F238E27FC236}">
                      <a16:creationId xmlns:a16="http://schemas.microsoft.com/office/drawing/2014/main" id="{E2D552F5-64FD-48D5-9B23-99EC389D98C9}"/>
                    </a:ext>
                  </a:extLst>
                </p:cNvPr>
                <p:cNvSpPr txBox="1">
                  <a:spLocks noChangeArrowheads="1"/>
                </p:cNvSpPr>
                <p:nvPr/>
              </p:nvSpPr>
              <p:spPr bwMode="auto">
                <a:xfrm>
                  <a:off x="4786" y="2805"/>
                  <a:ext cx="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 </a:t>
                  </a:r>
                </a:p>
              </p:txBody>
            </p:sp>
            <p:sp>
              <p:nvSpPr>
                <p:cNvPr id="41004" name="Text Box 126">
                  <a:extLst>
                    <a:ext uri="{FF2B5EF4-FFF2-40B4-BE49-F238E27FC236}">
                      <a16:creationId xmlns:a16="http://schemas.microsoft.com/office/drawing/2014/main" id="{6F20AD4A-7C1F-4603-B80D-D1284100DEF2}"/>
                    </a:ext>
                  </a:extLst>
                </p:cNvPr>
                <p:cNvSpPr txBox="1">
                  <a:spLocks noChangeArrowheads="1"/>
                </p:cNvSpPr>
                <p:nvPr/>
              </p:nvSpPr>
              <p:spPr bwMode="auto">
                <a:xfrm>
                  <a:off x="4786" y="3025"/>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3)</a:t>
                  </a:r>
                  <a:r>
                    <a:rPr lang="en-US" altLang="en-US" baseline="30000"/>
                    <a:t> </a:t>
                  </a:r>
                </a:p>
              </p:txBody>
            </p:sp>
          </p:grpSp>
          <p:sp>
            <p:nvSpPr>
              <p:cNvPr id="41002" name="Line 127">
                <a:extLst>
                  <a:ext uri="{FF2B5EF4-FFF2-40B4-BE49-F238E27FC236}">
                    <a16:creationId xmlns:a16="http://schemas.microsoft.com/office/drawing/2014/main" id="{E715E40E-DC5C-4D71-8A57-62870D4D267F}"/>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32905" name="Group 137">
            <a:extLst>
              <a:ext uri="{FF2B5EF4-FFF2-40B4-BE49-F238E27FC236}">
                <a16:creationId xmlns:a16="http://schemas.microsoft.com/office/drawing/2014/main" id="{E928DBEC-B2FE-4085-AF41-108E80D6460B}"/>
              </a:ext>
            </a:extLst>
          </p:cNvPr>
          <p:cNvGrpSpPr>
            <a:grpSpLocks/>
          </p:cNvGrpSpPr>
          <p:nvPr/>
        </p:nvGrpSpPr>
        <p:grpSpPr bwMode="auto">
          <a:xfrm>
            <a:off x="53975" y="3733800"/>
            <a:ext cx="4913313" cy="838200"/>
            <a:chOff x="34" y="2208"/>
            <a:chExt cx="3095" cy="528"/>
          </a:xfrm>
        </p:grpSpPr>
        <p:grpSp>
          <p:nvGrpSpPr>
            <p:cNvPr id="40981" name="Group 106">
              <a:extLst>
                <a:ext uri="{FF2B5EF4-FFF2-40B4-BE49-F238E27FC236}">
                  <a16:creationId xmlns:a16="http://schemas.microsoft.com/office/drawing/2014/main" id="{D203235C-A3BF-4565-ADAB-AE6961903BA1}"/>
                </a:ext>
              </a:extLst>
            </p:cNvPr>
            <p:cNvGrpSpPr>
              <a:grpSpLocks/>
            </p:cNvGrpSpPr>
            <p:nvPr/>
          </p:nvGrpSpPr>
          <p:grpSpPr bwMode="auto">
            <a:xfrm>
              <a:off x="34" y="2208"/>
              <a:ext cx="2374" cy="528"/>
              <a:chOff x="178" y="1632"/>
              <a:chExt cx="2374" cy="528"/>
            </a:xfrm>
          </p:grpSpPr>
          <p:sp>
            <p:nvSpPr>
              <p:cNvPr id="40991" name="Text Box 107">
                <a:extLst>
                  <a:ext uri="{FF2B5EF4-FFF2-40B4-BE49-F238E27FC236}">
                    <a16:creationId xmlns:a16="http://schemas.microsoft.com/office/drawing/2014/main" id="{F276B5F9-6656-485E-8033-B3A4672B39DC}"/>
                  </a:ext>
                </a:extLst>
              </p:cNvPr>
              <p:cNvSpPr txBox="1">
                <a:spLocks noChangeArrowheads="1"/>
              </p:cNvSpPr>
              <p:nvPr/>
            </p:nvSpPr>
            <p:spPr bwMode="auto">
              <a:xfrm>
                <a:off x="375" y="1632"/>
                <a:ext cx="10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30</a:t>
                </a:r>
              </a:p>
            </p:txBody>
          </p:sp>
          <p:sp>
            <p:nvSpPr>
              <p:cNvPr id="40992" name="Text Box 108">
                <a:extLst>
                  <a:ext uri="{FF2B5EF4-FFF2-40B4-BE49-F238E27FC236}">
                    <a16:creationId xmlns:a16="http://schemas.microsoft.com/office/drawing/2014/main" id="{6A310EC8-4940-4483-AD5C-B45CCB7DC346}"/>
                  </a:ext>
                </a:extLst>
              </p:cNvPr>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3)(</a:t>
                </a:r>
                <a:r>
                  <a:rPr lang="en-US" altLang="en-US" i="1"/>
                  <a:t>x</a:t>
                </a:r>
                <a:r>
                  <a:rPr lang="en-US" altLang="en-US"/>
                  <a:t> +</a:t>
                </a:r>
                <a:r>
                  <a:rPr lang="en-US" altLang="en-US" i="1"/>
                  <a:t> </a:t>
                </a:r>
                <a:r>
                  <a:rPr lang="en-US" altLang="en-US"/>
                  <a:t>3)</a:t>
                </a:r>
              </a:p>
            </p:txBody>
          </p:sp>
          <p:sp>
            <p:nvSpPr>
              <p:cNvPr id="40993" name="Line 109">
                <a:extLst>
                  <a:ext uri="{FF2B5EF4-FFF2-40B4-BE49-F238E27FC236}">
                    <a16:creationId xmlns:a16="http://schemas.microsoft.com/office/drawing/2014/main" id="{BF4F03C3-A48C-4845-B412-9A8BC19D22AF}"/>
                  </a:ext>
                </a:extLst>
              </p:cNvPr>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0994" name="Text Box 110">
                <a:extLst>
                  <a:ext uri="{FF2B5EF4-FFF2-40B4-BE49-F238E27FC236}">
                    <a16:creationId xmlns:a16="http://schemas.microsoft.com/office/drawing/2014/main" id="{70ACEA62-AD94-4444-8176-F07C5CAEB668}"/>
                  </a:ext>
                </a:extLst>
              </p:cNvPr>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0995" name="Group 111">
                <a:extLst>
                  <a:ext uri="{FF2B5EF4-FFF2-40B4-BE49-F238E27FC236}">
                    <a16:creationId xmlns:a16="http://schemas.microsoft.com/office/drawing/2014/main" id="{EDB7AB36-946B-4DFA-8CCE-E4A8773FF730}"/>
                  </a:ext>
                </a:extLst>
              </p:cNvPr>
              <p:cNvGrpSpPr>
                <a:grpSpLocks/>
              </p:cNvGrpSpPr>
              <p:nvPr/>
            </p:nvGrpSpPr>
            <p:grpSpPr bwMode="auto">
              <a:xfrm>
                <a:off x="1872" y="1632"/>
                <a:ext cx="680" cy="528"/>
                <a:chOff x="1720" y="1632"/>
                <a:chExt cx="680" cy="528"/>
              </a:xfrm>
            </p:grpSpPr>
            <p:sp>
              <p:nvSpPr>
                <p:cNvPr id="40996" name="Text Box 112">
                  <a:extLst>
                    <a:ext uri="{FF2B5EF4-FFF2-40B4-BE49-F238E27FC236}">
                      <a16:creationId xmlns:a16="http://schemas.microsoft.com/office/drawing/2014/main" id="{5D7F3DC8-57F8-42E2-9262-DE8E02DDA7EF}"/>
                    </a:ext>
                  </a:extLst>
                </p:cNvPr>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+ 3</a:t>
                  </a:r>
                </a:p>
              </p:txBody>
            </p:sp>
            <p:sp>
              <p:nvSpPr>
                <p:cNvPr id="40997" name="Text Box 113">
                  <a:extLst>
                    <a:ext uri="{FF2B5EF4-FFF2-40B4-BE49-F238E27FC236}">
                      <a16:creationId xmlns:a16="http://schemas.microsoft.com/office/drawing/2014/main" id="{8064CBCB-B398-4D94-A85A-81E67E2FC4FA}"/>
                    </a:ext>
                  </a:extLst>
                </p:cNvPr>
                <p:cNvSpPr txBox="1">
                  <a:spLocks noChangeArrowheads="1"/>
                </p:cNvSpPr>
                <p:nvPr/>
              </p:nvSpPr>
              <p:spPr bwMode="auto">
                <a:xfrm>
                  <a:off x="1740" y="163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+ 5</a:t>
                  </a:r>
                  <a:endParaRPr lang="en-US" altLang="en-US" baseline="30000"/>
                </a:p>
              </p:txBody>
            </p:sp>
            <p:sp>
              <p:nvSpPr>
                <p:cNvPr id="40998" name="Line 114">
                  <a:extLst>
                    <a:ext uri="{FF2B5EF4-FFF2-40B4-BE49-F238E27FC236}">
                      <a16:creationId xmlns:a16="http://schemas.microsoft.com/office/drawing/2014/main" id="{FDB0CA27-1887-4B2E-87C1-424A15A7F558}"/>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0982" name="Group 128">
              <a:extLst>
                <a:ext uri="{FF2B5EF4-FFF2-40B4-BE49-F238E27FC236}">
                  <a16:creationId xmlns:a16="http://schemas.microsoft.com/office/drawing/2014/main" id="{4CED4338-7D95-4CD9-99BE-86350E8F22EE}"/>
                </a:ext>
              </a:extLst>
            </p:cNvPr>
            <p:cNvGrpSpPr>
              <a:grpSpLocks/>
            </p:cNvGrpSpPr>
            <p:nvPr/>
          </p:nvGrpSpPr>
          <p:grpSpPr bwMode="auto">
            <a:xfrm>
              <a:off x="2448" y="2208"/>
              <a:ext cx="681" cy="508"/>
              <a:chOff x="3696" y="3264"/>
              <a:chExt cx="681" cy="508"/>
            </a:xfrm>
          </p:grpSpPr>
          <p:grpSp>
            <p:nvGrpSpPr>
              <p:cNvPr id="40983" name="Group 129">
                <a:extLst>
                  <a:ext uri="{FF2B5EF4-FFF2-40B4-BE49-F238E27FC236}">
                    <a16:creationId xmlns:a16="http://schemas.microsoft.com/office/drawing/2014/main" id="{73DCC8E0-D34E-4646-AD3B-879FF5F5C321}"/>
                  </a:ext>
                </a:extLst>
              </p:cNvPr>
              <p:cNvGrpSpPr>
                <a:grpSpLocks/>
              </p:cNvGrpSpPr>
              <p:nvPr/>
            </p:nvGrpSpPr>
            <p:grpSpPr bwMode="auto">
              <a:xfrm>
                <a:off x="3696" y="3264"/>
                <a:ext cx="681" cy="508"/>
                <a:chOff x="3696" y="3264"/>
                <a:chExt cx="681" cy="508"/>
              </a:xfrm>
            </p:grpSpPr>
            <p:grpSp>
              <p:nvGrpSpPr>
                <p:cNvPr id="40985" name="Group 130">
                  <a:extLst>
                    <a:ext uri="{FF2B5EF4-FFF2-40B4-BE49-F238E27FC236}">
                      <a16:creationId xmlns:a16="http://schemas.microsoft.com/office/drawing/2014/main" id="{D3B000E3-D441-4B97-AD7B-7CBF05BB697C}"/>
                    </a:ext>
                  </a:extLst>
                </p:cNvPr>
                <p:cNvGrpSpPr>
                  <a:grpSpLocks/>
                </p:cNvGrpSpPr>
                <p:nvPr/>
              </p:nvGrpSpPr>
              <p:grpSpPr bwMode="auto">
                <a:xfrm>
                  <a:off x="3696" y="3264"/>
                  <a:ext cx="681" cy="508"/>
                  <a:chOff x="2497" y="3264"/>
                  <a:chExt cx="681" cy="508"/>
                </a:xfrm>
              </p:grpSpPr>
              <p:grpSp>
                <p:nvGrpSpPr>
                  <p:cNvPr id="40987" name="Group 131">
                    <a:extLst>
                      <a:ext uri="{FF2B5EF4-FFF2-40B4-BE49-F238E27FC236}">
                        <a16:creationId xmlns:a16="http://schemas.microsoft.com/office/drawing/2014/main" id="{FD0E8DD0-4AFD-4B9B-9812-9AC0A0BFA3DC}"/>
                      </a:ext>
                    </a:extLst>
                  </p:cNvPr>
                  <p:cNvGrpSpPr>
                    <a:grpSpLocks/>
                  </p:cNvGrpSpPr>
                  <p:nvPr/>
                </p:nvGrpSpPr>
                <p:grpSpPr bwMode="auto">
                  <a:xfrm>
                    <a:off x="2497" y="3264"/>
                    <a:ext cx="681" cy="508"/>
                    <a:chOff x="4808" y="2804"/>
                    <a:chExt cx="681" cy="508"/>
                  </a:xfrm>
                </p:grpSpPr>
                <p:sp>
                  <p:nvSpPr>
                    <p:cNvPr id="40989" name="Text Box 132">
                      <a:extLst>
                        <a:ext uri="{FF2B5EF4-FFF2-40B4-BE49-F238E27FC236}">
                          <a16:creationId xmlns:a16="http://schemas.microsoft.com/office/drawing/2014/main" id="{42E5B486-3F98-4AF6-AE9F-9263C82B219F}"/>
                        </a:ext>
                      </a:extLst>
                    </p:cNvPr>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a:t>
                      </a:r>
                      <a:r>
                        <a:rPr lang="en-US" altLang="en-US" i="1">
                          <a:solidFill>
                            <a:srgbClr val="FF0000"/>
                          </a:solidFill>
                        </a:rPr>
                        <a:t> </a:t>
                      </a:r>
                    </a:p>
                  </p:txBody>
                </p:sp>
                <p:sp>
                  <p:nvSpPr>
                    <p:cNvPr id="40990" name="Text Box 133">
                      <a:extLst>
                        <a:ext uri="{FF2B5EF4-FFF2-40B4-BE49-F238E27FC236}">
                          <a16:creationId xmlns:a16="http://schemas.microsoft.com/office/drawing/2014/main" id="{1292FC69-E2AC-4A15-8317-CD6EB2653CCF}"/>
                        </a:ext>
                      </a:extLst>
                    </p:cNvPr>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3 </a:t>
                      </a:r>
                    </a:p>
                  </p:txBody>
                </p:sp>
              </p:grpSp>
              <p:sp>
                <p:nvSpPr>
                  <p:cNvPr id="40988" name="Line 134">
                    <a:extLst>
                      <a:ext uri="{FF2B5EF4-FFF2-40B4-BE49-F238E27FC236}">
                        <a16:creationId xmlns:a16="http://schemas.microsoft.com/office/drawing/2014/main" id="{46997944-4A12-4DCF-9DF9-C1A7A0CCA812}"/>
                      </a:ext>
                    </a:extLst>
                  </p:cNvPr>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0986" name="AutoShape 135">
                  <a:extLst>
                    <a:ext uri="{FF2B5EF4-FFF2-40B4-BE49-F238E27FC236}">
                      <a16:creationId xmlns:a16="http://schemas.microsoft.com/office/drawing/2014/main" id="{470E50D9-7804-4D42-8635-BC786178F416}"/>
                    </a:ext>
                  </a:extLst>
                </p:cNvPr>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40984" name="AutoShape 136">
                <a:extLst>
                  <a:ext uri="{FF2B5EF4-FFF2-40B4-BE49-F238E27FC236}">
                    <a16:creationId xmlns:a16="http://schemas.microsoft.com/office/drawing/2014/main" id="{1ACA2BE2-9B69-4E2B-8084-FCB7FE3A57AD}"/>
                  </a:ext>
                </a:extLst>
              </p:cNvPr>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grpSp>
        <p:nvGrpSpPr>
          <p:cNvPr id="32913" name="Group 145">
            <a:extLst>
              <a:ext uri="{FF2B5EF4-FFF2-40B4-BE49-F238E27FC236}">
                <a16:creationId xmlns:a16="http://schemas.microsoft.com/office/drawing/2014/main" id="{CE841D7B-3F3C-4403-88F9-661B4330FB88}"/>
              </a:ext>
            </a:extLst>
          </p:cNvPr>
          <p:cNvGrpSpPr>
            <a:grpSpLocks/>
          </p:cNvGrpSpPr>
          <p:nvPr/>
        </p:nvGrpSpPr>
        <p:grpSpPr bwMode="auto">
          <a:xfrm>
            <a:off x="149225" y="4756150"/>
            <a:ext cx="4070350" cy="806450"/>
            <a:chOff x="94" y="2948"/>
            <a:chExt cx="2564" cy="508"/>
          </a:xfrm>
        </p:grpSpPr>
        <p:grpSp>
          <p:nvGrpSpPr>
            <p:cNvPr id="40977" name="Group 144">
              <a:extLst>
                <a:ext uri="{FF2B5EF4-FFF2-40B4-BE49-F238E27FC236}">
                  <a16:creationId xmlns:a16="http://schemas.microsoft.com/office/drawing/2014/main" id="{88889BB7-5BBF-42CF-9275-3397B6457E89}"/>
                </a:ext>
              </a:extLst>
            </p:cNvPr>
            <p:cNvGrpSpPr>
              <a:grpSpLocks/>
            </p:cNvGrpSpPr>
            <p:nvPr/>
          </p:nvGrpSpPr>
          <p:grpSpPr bwMode="auto">
            <a:xfrm>
              <a:off x="94" y="2948"/>
              <a:ext cx="2564" cy="508"/>
              <a:chOff x="94" y="2948"/>
              <a:chExt cx="2564" cy="508"/>
            </a:xfrm>
          </p:grpSpPr>
          <p:sp>
            <p:nvSpPr>
              <p:cNvPr id="40979" name="Text Box 140">
                <a:extLst>
                  <a:ext uri="{FF2B5EF4-FFF2-40B4-BE49-F238E27FC236}">
                    <a16:creationId xmlns:a16="http://schemas.microsoft.com/office/drawing/2014/main" id="{B59BBFE3-9181-4358-A4EF-820722EC87DD}"/>
                  </a:ext>
                </a:extLst>
              </p:cNvPr>
              <p:cNvSpPr txBox="1">
                <a:spLocks noChangeArrowheads="1"/>
              </p:cNvSpPr>
              <p:nvPr/>
            </p:nvSpPr>
            <p:spPr bwMode="auto">
              <a:xfrm>
                <a:off x="94" y="2948"/>
                <a:ext cx="2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30 – (</a:t>
                </a:r>
                <a:r>
                  <a:rPr lang="en-US" altLang="en-US" i="1"/>
                  <a:t>x</a:t>
                </a:r>
                <a:r>
                  <a:rPr lang="en-US" altLang="en-US"/>
                  <a:t> + 5)(</a:t>
                </a:r>
                <a:r>
                  <a:rPr lang="en-US" altLang="en-US" i="1"/>
                  <a:t>x </a:t>
                </a:r>
                <a:r>
                  <a:rPr lang="en-US" altLang="en-US"/>
                  <a:t>– 3)</a:t>
                </a:r>
              </a:p>
            </p:txBody>
          </p:sp>
          <p:sp>
            <p:nvSpPr>
              <p:cNvPr id="40980" name="Text Box 141">
                <a:extLst>
                  <a:ext uri="{FF2B5EF4-FFF2-40B4-BE49-F238E27FC236}">
                    <a16:creationId xmlns:a16="http://schemas.microsoft.com/office/drawing/2014/main" id="{48EFAA89-B4DB-4D5D-87E8-D99CFC2DF797}"/>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0978" name="Line 142">
              <a:extLst>
                <a:ext uri="{FF2B5EF4-FFF2-40B4-BE49-F238E27FC236}">
                  <a16:creationId xmlns:a16="http://schemas.microsoft.com/office/drawing/2014/main" id="{787164E9-ABC8-4803-9892-4DACFADC32EA}"/>
                </a:ext>
              </a:extLst>
            </p:cNvPr>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911" name="Text Box 143">
            <a:extLst>
              <a:ext uri="{FF2B5EF4-FFF2-40B4-BE49-F238E27FC236}">
                <a16:creationId xmlns:a16="http://schemas.microsoft.com/office/drawing/2014/main" id="{DF18EF77-E5E4-4E2D-A244-49605DC597E6}"/>
              </a:ext>
            </a:extLst>
          </p:cNvPr>
          <p:cNvSpPr txBox="1">
            <a:spLocks noChangeArrowheads="1"/>
          </p:cNvSpPr>
          <p:nvPr/>
        </p:nvSpPr>
        <p:spPr bwMode="auto">
          <a:xfrm>
            <a:off x="4937125" y="4876800"/>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32914" name="Group 146">
            <a:extLst>
              <a:ext uri="{FF2B5EF4-FFF2-40B4-BE49-F238E27FC236}">
                <a16:creationId xmlns:a16="http://schemas.microsoft.com/office/drawing/2014/main" id="{D4AAF089-BC3B-4869-A171-A5F1C21DD98A}"/>
              </a:ext>
            </a:extLst>
          </p:cNvPr>
          <p:cNvGrpSpPr>
            <a:grpSpLocks/>
          </p:cNvGrpSpPr>
          <p:nvPr/>
        </p:nvGrpSpPr>
        <p:grpSpPr bwMode="auto">
          <a:xfrm>
            <a:off x="125413" y="5746750"/>
            <a:ext cx="4116387" cy="806450"/>
            <a:chOff x="79" y="2948"/>
            <a:chExt cx="2593" cy="508"/>
          </a:xfrm>
        </p:grpSpPr>
        <p:grpSp>
          <p:nvGrpSpPr>
            <p:cNvPr id="40973" name="Group 147">
              <a:extLst>
                <a:ext uri="{FF2B5EF4-FFF2-40B4-BE49-F238E27FC236}">
                  <a16:creationId xmlns:a16="http://schemas.microsoft.com/office/drawing/2014/main" id="{1BD63670-3CEB-4642-A2DD-47E79EE0D820}"/>
                </a:ext>
              </a:extLst>
            </p:cNvPr>
            <p:cNvGrpSpPr>
              <a:grpSpLocks/>
            </p:cNvGrpSpPr>
            <p:nvPr/>
          </p:nvGrpSpPr>
          <p:grpSpPr bwMode="auto">
            <a:xfrm>
              <a:off x="79" y="2948"/>
              <a:ext cx="2593" cy="508"/>
              <a:chOff x="79" y="2948"/>
              <a:chExt cx="2593" cy="508"/>
            </a:xfrm>
          </p:grpSpPr>
          <p:sp>
            <p:nvSpPr>
              <p:cNvPr id="40975" name="Text Box 148">
                <a:extLst>
                  <a:ext uri="{FF2B5EF4-FFF2-40B4-BE49-F238E27FC236}">
                    <a16:creationId xmlns:a16="http://schemas.microsoft.com/office/drawing/2014/main" id="{6C892A5E-E81B-48BA-8DD4-2A52B9EE6A6D}"/>
                  </a:ext>
                </a:extLst>
              </p:cNvPr>
              <p:cNvSpPr txBox="1">
                <a:spLocks noChangeArrowheads="1"/>
              </p:cNvSpPr>
              <p:nvPr/>
            </p:nvSpPr>
            <p:spPr bwMode="auto">
              <a:xfrm>
                <a:off x="79" y="2948"/>
                <a:ext cx="259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30 – (</a:t>
                </a:r>
                <a:r>
                  <a:rPr lang="en-US" altLang="en-US" i="1"/>
                  <a:t>x</a:t>
                </a:r>
                <a:r>
                  <a:rPr lang="en-US" altLang="en-US" baseline="30000"/>
                  <a:t>2</a:t>
                </a:r>
                <a:r>
                  <a:rPr lang="en-US" altLang="en-US"/>
                  <a:t> + 2</a:t>
                </a:r>
                <a:r>
                  <a:rPr lang="en-US" altLang="en-US" i="1"/>
                  <a:t>x </a:t>
                </a:r>
                <a:r>
                  <a:rPr lang="en-US" altLang="en-US"/>
                  <a:t>– 15)</a:t>
                </a:r>
              </a:p>
            </p:txBody>
          </p:sp>
          <p:sp>
            <p:nvSpPr>
              <p:cNvPr id="40976" name="Text Box 149">
                <a:extLst>
                  <a:ext uri="{FF2B5EF4-FFF2-40B4-BE49-F238E27FC236}">
                    <a16:creationId xmlns:a16="http://schemas.microsoft.com/office/drawing/2014/main" id="{7C9A338F-2E09-423A-AD32-90678964B54F}"/>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0974" name="Line 150">
              <a:extLst>
                <a:ext uri="{FF2B5EF4-FFF2-40B4-BE49-F238E27FC236}">
                  <a16:creationId xmlns:a16="http://schemas.microsoft.com/office/drawing/2014/main" id="{A02827D0-8B66-4A58-9941-A33DDCA3D9CB}"/>
                </a:ext>
              </a:extLst>
            </p:cNvPr>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919" name="Text Box 151">
            <a:extLst>
              <a:ext uri="{FF2B5EF4-FFF2-40B4-BE49-F238E27FC236}">
                <a16:creationId xmlns:a16="http://schemas.microsoft.com/office/drawing/2014/main" id="{174159F5-1276-4E4F-A73D-AE3605C4E757}"/>
              </a:ext>
            </a:extLst>
          </p:cNvPr>
          <p:cNvSpPr txBox="1">
            <a:spLocks noChangeArrowheads="1"/>
          </p:cNvSpPr>
          <p:nvPr/>
        </p:nvSpPr>
        <p:spPr bwMode="auto">
          <a:xfrm>
            <a:off x="4937125" y="5684838"/>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the binomials in the numerator.</a:t>
            </a:r>
            <a:endParaRPr lang="en-US" altLang="en-US" i="1">
              <a:latin typeface="Arial" panose="020B0604020202020204" pitchFamily="34" charset="0"/>
              <a:sym typeface="Symbol" panose="05050102010706020507"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87"/>
                                        </p:tgtEl>
                                        <p:attrNameLst>
                                          <p:attrName>style.visibility</p:attrName>
                                        </p:attrNameLst>
                                      </p:cBhvr>
                                      <p:to>
                                        <p:strVal val="visible"/>
                                      </p:to>
                                    </p:set>
                                    <p:animEffect transition="in" filter="box(in)">
                                      <p:cBhvr>
                                        <p:cTn id="7" dur="500"/>
                                        <p:tgtEl>
                                          <p:spTgt spid="32787"/>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32873"/>
                                        </p:tgtEl>
                                        <p:attrNameLst>
                                          <p:attrName>style.visibility</p:attrName>
                                        </p:attrNameLst>
                                      </p:cBhvr>
                                      <p:to>
                                        <p:strVal val="visible"/>
                                      </p:to>
                                    </p:set>
                                    <p:animEffect transition="in" filter="checkerboard(across)">
                                      <p:cBhvr>
                                        <p:cTn id="11" dur="500"/>
                                        <p:tgtEl>
                                          <p:spTgt spid="3287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32883"/>
                                        </p:tgtEl>
                                        <p:attrNameLst>
                                          <p:attrName>style.visibility</p:attrName>
                                        </p:attrNameLst>
                                      </p:cBhvr>
                                      <p:to>
                                        <p:strVal val="visible"/>
                                      </p:to>
                                    </p:set>
                                    <p:animEffect transition="in" filter="blinds(horizontal)">
                                      <p:cBhvr>
                                        <p:cTn id="16" dur="500"/>
                                        <p:tgtEl>
                                          <p:spTgt spid="32883"/>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32905"/>
                                        </p:tgtEl>
                                        <p:attrNameLst>
                                          <p:attrName>style.visibility</p:attrName>
                                        </p:attrNameLst>
                                      </p:cBhvr>
                                      <p:to>
                                        <p:strVal val="visible"/>
                                      </p:to>
                                    </p:set>
                                    <p:animEffect transition="in" filter="blinds(horizontal)">
                                      <p:cBhvr>
                                        <p:cTn id="20" dur="500"/>
                                        <p:tgtEl>
                                          <p:spTgt spid="32905"/>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32911"/>
                                        </p:tgtEl>
                                        <p:attrNameLst>
                                          <p:attrName>style.visibility</p:attrName>
                                        </p:attrNameLst>
                                      </p:cBhvr>
                                      <p:to>
                                        <p:strVal val="visible"/>
                                      </p:to>
                                    </p:set>
                                    <p:animEffect transition="in" filter="box(in)">
                                      <p:cBhvr>
                                        <p:cTn id="25" dur="500"/>
                                        <p:tgtEl>
                                          <p:spTgt spid="32911"/>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32913"/>
                                        </p:tgtEl>
                                        <p:attrNameLst>
                                          <p:attrName>style.visibility</p:attrName>
                                        </p:attrNameLst>
                                      </p:cBhvr>
                                      <p:to>
                                        <p:strVal val="visible"/>
                                      </p:to>
                                    </p:set>
                                    <p:animEffect transition="in" filter="blinds(horizontal)">
                                      <p:cBhvr>
                                        <p:cTn id="29" dur="500"/>
                                        <p:tgtEl>
                                          <p:spTgt spid="3291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32919"/>
                                        </p:tgtEl>
                                        <p:attrNameLst>
                                          <p:attrName>style.visibility</p:attrName>
                                        </p:attrNameLst>
                                      </p:cBhvr>
                                      <p:to>
                                        <p:strVal val="visible"/>
                                      </p:to>
                                    </p:set>
                                    <p:animEffect transition="in" filter="box(in)">
                                      <p:cBhvr>
                                        <p:cTn id="34" dur="500"/>
                                        <p:tgtEl>
                                          <p:spTgt spid="32919"/>
                                        </p:tgtEl>
                                      </p:cBhvr>
                                    </p:animEffect>
                                  </p:childTnLst>
                                </p:cTn>
                              </p:par>
                            </p:childTnLst>
                          </p:cTn>
                        </p:par>
                        <p:par>
                          <p:cTn id="35" fill="hold" nodeType="afterGroup">
                            <p:stCondLst>
                              <p:cond delay="500"/>
                            </p:stCondLst>
                            <p:childTnLst>
                              <p:par>
                                <p:cTn id="36" presetID="3" presetClass="entr" presetSubtype="10" fill="hold" nodeType="afterEffect">
                                  <p:stCondLst>
                                    <p:cond delay="0"/>
                                  </p:stCondLst>
                                  <p:childTnLst>
                                    <p:set>
                                      <p:cBhvr>
                                        <p:cTn id="37" dur="1" fill="hold">
                                          <p:stCondLst>
                                            <p:cond delay="0"/>
                                          </p:stCondLst>
                                        </p:cTn>
                                        <p:tgtEl>
                                          <p:spTgt spid="32914"/>
                                        </p:tgtEl>
                                        <p:attrNameLst>
                                          <p:attrName>style.visibility</p:attrName>
                                        </p:attrNameLst>
                                      </p:cBhvr>
                                      <p:to>
                                        <p:strVal val="visible"/>
                                      </p:to>
                                    </p:set>
                                    <p:animEffect transition="in" filter="blinds(horizontal)">
                                      <p:cBhvr>
                                        <p:cTn id="38" dur="500"/>
                                        <p:tgtEl>
                                          <p:spTgt spid="32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7" grpId="0"/>
      <p:bldP spid="32911" grpId="0"/>
      <p:bldP spid="329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4">
            <a:extLst>
              <a:ext uri="{FF2B5EF4-FFF2-40B4-BE49-F238E27FC236}">
                <a16:creationId xmlns:a16="http://schemas.microsoft.com/office/drawing/2014/main" id="{901D574B-9DC9-45A1-8573-6D7F23CA7869}"/>
              </a:ext>
            </a:extLst>
          </p:cNvPr>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4 Continued</a:t>
            </a:r>
            <a:endParaRPr lang="en-US" altLang="en-US" sz="2600">
              <a:solidFill>
                <a:schemeClr val="accent2"/>
              </a:solidFill>
              <a:latin typeface="Arial MT Bl" charset="0"/>
            </a:endParaRPr>
          </a:p>
        </p:txBody>
      </p:sp>
      <p:grpSp>
        <p:nvGrpSpPr>
          <p:cNvPr id="43011" name="Group 5">
            <a:extLst>
              <a:ext uri="{FF2B5EF4-FFF2-40B4-BE49-F238E27FC236}">
                <a16:creationId xmlns:a16="http://schemas.microsoft.com/office/drawing/2014/main" id="{81D4A516-9D48-44D7-991C-2CBFCBB6BD14}"/>
              </a:ext>
            </a:extLst>
          </p:cNvPr>
          <p:cNvGrpSpPr>
            <a:grpSpLocks/>
          </p:cNvGrpSpPr>
          <p:nvPr/>
        </p:nvGrpSpPr>
        <p:grpSpPr bwMode="auto">
          <a:xfrm>
            <a:off x="304800" y="1293813"/>
            <a:ext cx="8001000" cy="1187450"/>
            <a:chOff x="192" y="912"/>
            <a:chExt cx="5040" cy="748"/>
          </a:xfrm>
        </p:grpSpPr>
        <p:sp>
          <p:nvSpPr>
            <p:cNvPr id="43039" name="Text Box 6">
              <a:extLst>
                <a:ext uri="{FF2B5EF4-FFF2-40B4-BE49-F238E27FC236}">
                  <a16:creationId xmlns:a16="http://schemas.microsoft.com/office/drawing/2014/main" id="{2ADD9CBB-93C1-47A4-ABC0-EA97422169E1}"/>
                </a:ext>
              </a:extLst>
            </p:cNvPr>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3040" name="Group 7">
              <a:extLst>
                <a:ext uri="{FF2B5EF4-FFF2-40B4-BE49-F238E27FC236}">
                  <a16:creationId xmlns:a16="http://schemas.microsoft.com/office/drawing/2014/main" id="{E4B892A3-6708-4920-BCE0-1632808531DB}"/>
                </a:ext>
              </a:extLst>
            </p:cNvPr>
            <p:cNvGrpSpPr>
              <a:grpSpLocks/>
            </p:cNvGrpSpPr>
            <p:nvPr/>
          </p:nvGrpSpPr>
          <p:grpSpPr bwMode="auto">
            <a:xfrm>
              <a:off x="1142" y="912"/>
              <a:ext cx="1978" cy="528"/>
              <a:chOff x="306" y="1632"/>
              <a:chExt cx="1978" cy="528"/>
            </a:xfrm>
          </p:grpSpPr>
          <p:sp>
            <p:nvSpPr>
              <p:cNvPr id="43041" name="Text Box 8">
                <a:extLst>
                  <a:ext uri="{FF2B5EF4-FFF2-40B4-BE49-F238E27FC236}">
                    <a16:creationId xmlns:a16="http://schemas.microsoft.com/office/drawing/2014/main" id="{AD2C21C6-25DB-4573-AB09-2A621B5338E8}"/>
                  </a:ext>
                </a:extLst>
              </p:cNvPr>
              <p:cNvSpPr txBox="1">
                <a:spLocks noChangeArrowheads="1"/>
              </p:cNvSpPr>
              <p:nvPr/>
            </p:nvSpPr>
            <p:spPr bwMode="auto">
              <a:xfrm>
                <a:off x="306" y="1632"/>
                <a:ext cx="10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30</a:t>
                </a:r>
              </a:p>
            </p:txBody>
          </p:sp>
          <p:sp>
            <p:nvSpPr>
              <p:cNvPr id="43042" name="Text Box 9">
                <a:extLst>
                  <a:ext uri="{FF2B5EF4-FFF2-40B4-BE49-F238E27FC236}">
                    <a16:creationId xmlns:a16="http://schemas.microsoft.com/office/drawing/2014/main" id="{57265E8D-EA47-46C6-8AA8-4C3DA36C118F}"/>
                  </a:ext>
                </a:extLst>
              </p:cNvPr>
              <p:cNvSpPr txBox="1">
                <a:spLocks noChangeArrowheads="1"/>
              </p:cNvSpPr>
              <p:nvPr/>
            </p:nvSpPr>
            <p:spPr bwMode="auto">
              <a:xfrm>
                <a:off x="520" y="1872"/>
                <a:ext cx="7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t>–</a:t>
                </a:r>
                <a:r>
                  <a:rPr lang="en-US" altLang="en-US" b="1" i="1"/>
                  <a:t> </a:t>
                </a:r>
                <a:r>
                  <a:rPr lang="en-US" altLang="en-US" b="1"/>
                  <a:t>9</a:t>
                </a:r>
              </a:p>
            </p:txBody>
          </p:sp>
          <p:sp>
            <p:nvSpPr>
              <p:cNvPr id="43043" name="Line 10">
                <a:extLst>
                  <a:ext uri="{FF2B5EF4-FFF2-40B4-BE49-F238E27FC236}">
                    <a16:creationId xmlns:a16="http://schemas.microsoft.com/office/drawing/2014/main" id="{65BC1D38-4372-41F2-91BB-92877945BA7C}"/>
                  </a:ext>
                </a:extLst>
              </p:cNvPr>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3044" name="Text Box 11">
                <a:extLst>
                  <a:ext uri="{FF2B5EF4-FFF2-40B4-BE49-F238E27FC236}">
                    <a16:creationId xmlns:a16="http://schemas.microsoft.com/office/drawing/2014/main" id="{E6F94ABD-1B58-41F2-A35C-FF6B891EB168}"/>
                  </a:ext>
                </a:extLst>
              </p:cNvPr>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3045" name="Group 12">
                <a:extLst>
                  <a:ext uri="{FF2B5EF4-FFF2-40B4-BE49-F238E27FC236}">
                    <a16:creationId xmlns:a16="http://schemas.microsoft.com/office/drawing/2014/main" id="{1AE8C34C-D512-4EDC-9198-D73A06E04527}"/>
                  </a:ext>
                </a:extLst>
              </p:cNvPr>
              <p:cNvGrpSpPr>
                <a:grpSpLocks/>
              </p:cNvGrpSpPr>
              <p:nvPr/>
            </p:nvGrpSpPr>
            <p:grpSpPr bwMode="auto">
              <a:xfrm>
                <a:off x="1584" y="1632"/>
                <a:ext cx="700" cy="528"/>
                <a:chOff x="1720" y="1632"/>
                <a:chExt cx="700" cy="528"/>
              </a:xfrm>
            </p:grpSpPr>
            <p:sp>
              <p:nvSpPr>
                <p:cNvPr id="43046" name="Text Box 13">
                  <a:extLst>
                    <a:ext uri="{FF2B5EF4-FFF2-40B4-BE49-F238E27FC236}">
                      <a16:creationId xmlns:a16="http://schemas.microsoft.com/office/drawing/2014/main" id="{25B8896C-F54A-473F-B568-1866483E3476}"/>
                    </a:ext>
                  </a:extLst>
                </p:cNvPr>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+ 3</a:t>
                  </a:r>
                </a:p>
              </p:txBody>
            </p:sp>
            <p:sp>
              <p:nvSpPr>
                <p:cNvPr id="43047" name="Text Box 14">
                  <a:extLst>
                    <a:ext uri="{FF2B5EF4-FFF2-40B4-BE49-F238E27FC236}">
                      <a16:creationId xmlns:a16="http://schemas.microsoft.com/office/drawing/2014/main" id="{F953A1A8-21CA-4F9D-8F8E-6BDBA0D0DD5F}"/>
                    </a:ext>
                  </a:extLst>
                </p:cNvPr>
                <p:cNvSpPr txBox="1">
                  <a:spLocks noChangeArrowheads="1"/>
                </p:cNvSpPr>
                <p:nvPr/>
              </p:nvSpPr>
              <p:spPr bwMode="auto">
                <a:xfrm>
                  <a:off x="1740" y="163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+ 5</a:t>
                  </a:r>
                  <a:endParaRPr lang="en-US" altLang="en-US" b="1" baseline="30000"/>
                </a:p>
              </p:txBody>
            </p:sp>
            <p:sp>
              <p:nvSpPr>
                <p:cNvPr id="43048" name="Line 15">
                  <a:extLst>
                    <a:ext uri="{FF2B5EF4-FFF2-40B4-BE49-F238E27FC236}">
                      <a16:creationId xmlns:a16="http://schemas.microsoft.com/office/drawing/2014/main" id="{E4B3447A-15DC-4C23-A764-CEE306E0FDDF}"/>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02768" name="Group 16">
            <a:extLst>
              <a:ext uri="{FF2B5EF4-FFF2-40B4-BE49-F238E27FC236}">
                <a16:creationId xmlns:a16="http://schemas.microsoft.com/office/drawing/2014/main" id="{5E3750E0-6B7E-4A0E-BAE0-3B4C286E037B}"/>
              </a:ext>
            </a:extLst>
          </p:cNvPr>
          <p:cNvGrpSpPr>
            <a:grpSpLocks/>
          </p:cNvGrpSpPr>
          <p:nvPr/>
        </p:nvGrpSpPr>
        <p:grpSpPr bwMode="auto">
          <a:xfrm>
            <a:off x="152400" y="2466975"/>
            <a:ext cx="4038600" cy="806450"/>
            <a:chOff x="96" y="2948"/>
            <a:chExt cx="2544" cy="508"/>
          </a:xfrm>
        </p:grpSpPr>
        <p:grpSp>
          <p:nvGrpSpPr>
            <p:cNvPr id="43035" name="Group 17">
              <a:extLst>
                <a:ext uri="{FF2B5EF4-FFF2-40B4-BE49-F238E27FC236}">
                  <a16:creationId xmlns:a16="http://schemas.microsoft.com/office/drawing/2014/main" id="{813AB9FA-585C-406D-852F-40F6C4084864}"/>
                </a:ext>
              </a:extLst>
            </p:cNvPr>
            <p:cNvGrpSpPr>
              <a:grpSpLocks/>
            </p:cNvGrpSpPr>
            <p:nvPr/>
          </p:nvGrpSpPr>
          <p:grpSpPr bwMode="auto">
            <a:xfrm>
              <a:off x="165" y="2948"/>
              <a:ext cx="2419" cy="508"/>
              <a:chOff x="165" y="2948"/>
              <a:chExt cx="2419" cy="508"/>
            </a:xfrm>
          </p:grpSpPr>
          <p:sp>
            <p:nvSpPr>
              <p:cNvPr id="43037" name="Text Box 18">
                <a:extLst>
                  <a:ext uri="{FF2B5EF4-FFF2-40B4-BE49-F238E27FC236}">
                    <a16:creationId xmlns:a16="http://schemas.microsoft.com/office/drawing/2014/main" id="{2A005D96-A3E7-414D-B5E4-083C13B687F6}"/>
                  </a:ext>
                </a:extLst>
              </p:cNvPr>
              <p:cNvSpPr txBox="1">
                <a:spLocks noChangeArrowheads="1"/>
              </p:cNvSpPr>
              <p:nvPr/>
            </p:nvSpPr>
            <p:spPr bwMode="auto">
              <a:xfrm>
                <a:off x="165" y="2948"/>
                <a:ext cx="241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30 </a:t>
                </a:r>
                <a:r>
                  <a:rPr lang="en-US" altLang="en-US">
                    <a:solidFill>
                      <a:srgbClr val="FF0000"/>
                    </a:solidFill>
                  </a:rPr>
                  <a:t>–</a:t>
                </a:r>
                <a:r>
                  <a:rPr lang="en-US" altLang="en-US"/>
                  <a:t> </a:t>
                </a:r>
                <a:r>
                  <a:rPr lang="en-US" altLang="en-US" i="1"/>
                  <a:t>x</a:t>
                </a:r>
                <a:r>
                  <a:rPr lang="en-US" altLang="en-US" baseline="30000"/>
                  <a:t>2</a:t>
                </a:r>
                <a:r>
                  <a:rPr lang="en-US" altLang="en-US"/>
                  <a:t> </a:t>
                </a:r>
                <a:r>
                  <a:rPr lang="en-US" altLang="en-US">
                    <a:solidFill>
                      <a:srgbClr val="FF0000"/>
                    </a:solidFill>
                  </a:rPr>
                  <a:t>–</a:t>
                </a:r>
                <a:r>
                  <a:rPr lang="en-US" altLang="en-US"/>
                  <a:t> 2</a:t>
                </a:r>
                <a:r>
                  <a:rPr lang="en-US" altLang="en-US" i="1"/>
                  <a:t>x </a:t>
                </a:r>
                <a:r>
                  <a:rPr lang="en-US" altLang="en-US">
                    <a:solidFill>
                      <a:srgbClr val="FF0000"/>
                    </a:solidFill>
                  </a:rPr>
                  <a:t>+</a:t>
                </a:r>
                <a:r>
                  <a:rPr lang="en-US" altLang="en-US"/>
                  <a:t> 15</a:t>
                </a:r>
              </a:p>
            </p:txBody>
          </p:sp>
          <p:sp>
            <p:nvSpPr>
              <p:cNvPr id="43038" name="Text Box 19">
                <a:extLst>
                  <a:ext uri="{FF2B5EF4-FFF2-40B4-BE49-F238E27FC236}">
                    <a16:creationId xmlns:a16="http://schemas.microsoft.com/office/drawing/2014/main" id="{C09F8503-14BC-4C24-BC84-F1D5A40A5A8E}"/>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3036" name="Line 20">
              <a:extLst>
                <a:ext uri="{FF2B5EF4-FFF2-40B4-BE49-F238E27FC236}">
                  <a16:creationId xmlns:a16="http://schemas.microsoft.com/office/drawing/2014/main" id="{C4736091-42FF-4E02-97BE-E7B1C3AD523D}"/>
                </a:ext>
              </a:extLst>
            </p:cNvPr>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73" name="Text Box 21">
            <a:extLst>
              <a:ext uri="{FF2B5EF4-FFF2-40B4-BE49-F238E27FC236}">
                <a16:creationId xmlns:a16="http://schemas.microsoft.com/office/drawing/2014/main" id="{88E61401-8B3E-4FCE-8095-FF6224C6A9B8}"/>
              </a:ext>
            </a:extLst>
          </p:cNvPr>
          <p:cNvSpPr txBox="1">
            <a:spLocks noChangeArrowheads="1"/>
          </p:cNvSpPr>
          <p:nvPr/>
        </p:nvSpPr>
        <p:spPr bwMode="auto">
          <a:xfrm>
            <a:off x="4648200" y="2619375"/>
            <a:ext cx="42068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grpSp>
        <p:nvGrpSpPr>
          <p:cNvPr id="202780" name="Group 28">
            <a:extLst>
              <a:ext uri="{FF2B5EF4-FFF2-40B4-BE49-F238E27FC236}">
                <a16:creationId xmlns:a16="http://schemas.microsoft.com/office/drawing/2014/main" id="{4D218F4D-65B2-4D2F-A0AA-A4DD72704D97}"/>
              </a:ext>
            </a:extLst>
          </p:cNvPr>
          <p:cNvGrpSpPr>
            <a:grpSpLocks/>
          </p:cNvGrpSpPr>
          <p:nvPr/>
        </p:nvGrpSpPr>
        <p:grpSpPr bwMode="auto">
          <a:xfrm>
            <a:off x="990600" y="3228975"/>
            <a:ext cx="2362200" cy="806450"/>
            <a:chOff x="624" y="2420"/>
            <a:chExt cx="1488" cy="508"/>
          </a:xfrm>
        </p:grpSpPr>
        <p:grpSp>
          <p:nvGrpSpPr>
            <p:cNvPr id="43031" name="Group 23">
              <a:extLst>
                <a:ext uri="{FF2B5EF4-FFF2-40B4-BE49-F238E27FC236}">
                  <a16:creationId xmlns:a16="http://schemas.microsoft.com/office/drawing/2014/main" id="{413DF299-1D61-4900-83D5-AAB8406BAE41}"/>
                </a:ext>
              </a:extLst>
            </p:cNvPr>
            <p:cNvGrpSpPr>
              <a:grpSpLocks/>
            </p:cNvGrpSpPr>
            <p:nvPr/>
          </p:nvGrpSpPr>
          <p:grpSpPr bwMode="auto">
            <a:xfrm>
              <a:off x="625" y="2420"/>
              <a:ext cx="1487" cy="508"/>
              <a:chOff x="625" y="2948"/>
              <a:chExt cx="1487" cy="508"/>
            </a:xfrm>
          </p:grpSpPr>
          <p:sp>
            <p:nvSpPr>
              <p:cNvPr id="43033" name="Text Box 24">
                <a:extLst>
                  <a:ext uri="{FF2B5EF4-FFF2-40B4-BE49-F238E27FC236}">
                    <a16:creationId xmlns:a16="http://schemas.microsoft.com/office/drawing/2014/main" id="{20787763-74F0-40FD-A7D3-945CFA7E43C8}"/>
                  </a:ext>
                </a:extLst>
              </p:cNvPr>
              <p:cNvSpPr txBox="1">
                <a:spLocks noChangeArrowheads="1"/>
              </p:cNvSpPr>
              <p:nvPr/>
            </p:nvSpPr>
            <p:spPr bwMode="auto">
              <a:xfrm>
                <a:off x="720" y="2948"/>
                <a:ext cx="13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2</a:t>
                </a:r>
                <a:r>
                  <a:rPr lang="en-US" altLang="en-US" i="1"/>
                  <a:t>x </a:t>
                </a:r>
                <a:r>
                  <a:rPr lang="en-US" altLang="en-US"/>
                  <a:t>– 15</a:t>
                </a:r>
              </a:p>
            </p:txBody>
          </p:sp>
          <p:sp>
            <p:nvSpPr>
              <p:cNvPr id="43034" name="Text Box 25">
                <a:extLst>
                  <a:ext uri="{FF2B5EF4-FFF2-40B4-BE49-F238E27FC236}">
                    <a16:creationId xmlns:a16="http://schemas.microsoft.com/office/drawing/2014/main" id="{FEE7395A-3E15-487C-9A8A-1FB32EDDAC16}"/>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i="1"/>
                  <a:t>x</a:t>
                </a:r>
                <a:r>
                  <a:rPr lang="en-US" altLang="en-US"/>
                  <a:t> + 3)</a:t>
                </a:r>
              </a:p>
            </p:txBody>
          </p:sp>
        </p:grpSp>
        <p:sp>
          <p:nvSpPr>
            <p:cNvPr id="43032" name="Line 26">
              <a:extLst>
                <a:ext uri="{FF2B5EF4-FFF2-40B4-BE49-F238E27FC236}">
                  <a16:creationId xmlns:a16="http://schemas.microsoft.com/office/drawing/2014/main" id="{F251D629-6315-4B65-B47C-CFE04F9F59C1}"/>
                </a:ext>
              </a:extLst>
            </p:cNvPr>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79" name="Text Box 27">
            <a:extLst>
              <a:ext uri="{FF2B5EF4-FFF2-40B4-BE49-F238E27FC236}">
                <a16:creationId xmlns:a16="http://schemas.microsoft.com/office/drawing/2014/main" id="{9E9E5BDC-941D-4C27-AB58-D2F748C0E606}"/>
              </a:ext>
            </a:extLst>
          </p:cNvPr>
          <p:cNvSpPr txBox="1">
            <a:spLocks noChangeArrowheads="1"/>
          </p:cNvSpPr>
          <p:nvPr/>
        </p:nvSpPr>
        <p:spPr bwMode="auto">
          <a:xfrm>
            <a:off x="4572000" y="3244850"/>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grpSp>
        <p:nvGrpSpPr>
          <p:cNvPr id="202781" name="Group 29">
            <a:extLst>
              <a:ext uri="{FF2B5EF4-FFF2-40B4-BE49-F238E27FC236}">
                <a16:creationId xmlns:a16="http://schemas.microsoft.com/office/drawing/2014/main" id="{1A6A1657-4FF7-4D24-9481-D52569C7D969}"/>
              </a:ext>
            </a:extLst>
          </p:cNvPr>
          <p:cNvGrpSpPr>
            <a:grpSpLocks/>
          </p:cNvGrpSpPr>
          <p:nvPr/>
        </p:nvGrpSpPr>
        <p:grpSpPr bwMode="auto">
          <a:xfrm>
            <a:off x="990600" y="3990975"/>
            <a:ext cx="2373313" cy="806450"/>
            <a:chOff x="624" y="2420"/>
            <a:chExt cx="1495" cy="508"/>
          </a:xfrm>
        </p:grpSpPr>
        <p:grpSp>
          <p:nvGrpSpPr>
            <p:cNvPr id="43027" name="Group 30">
              <a:extLst>
                <a:ext uri="{FF2B5EF4-FFF2-40B4-BE49-F238E27FC236}">
                  <a16:creationId xmlns:a16="http://schemas.microsoft.com/office/drawing/2014/main" id="{E24E0D78-8C8C-41FF-B6D3-200808B1BA90}"/>
                </a:ext>
              </a:extLst>
            </p:cNvPr>
            <p:cNvGrpSpPr>
              <a:grpSpLocks/>
            </p:cNvGrpSpPr>
            <p:nvPr/>
          </p:nvGrpSpPr>
          <p:grpSpPr bwMode="auto">
            <a:xfrm>
              <a:off x="625" y="2420"/>
              <a:ext cx="1494" cy="508"/>
              <a:chOff x="625" y="2948"/>
              <a:chExt cx="1494" cy="508"/>
            </a:xfrm>
          </p:grpSpPr>
          <p:sp>
            <p:nvSpPr>
              <p:cNvPr id="43029" name="Text Box 31">
                <a:extLst>
                  <a:ext uri="{FF2B5EF4-FFF2-40B4-BE49-F238E27FC236}">
                    <a16:creationId xmlns:a16="http://schemas.microsoft.com/office/drawing/2014/main" id="{C4B3E85D-038E-4E87-80E1-AA19AFC7FD70}"/>
                  </a:ext>
                </a:extLst>
              </p:cNvPr>
              <p:cNvSpPr txBox="1">
                <a:spLocks noChangeArrowheads="1"/>
              </p:cNvSpPr>
              <p:nvPr/>
            </p:nvSpPr>
            <p:spPr bwMode="auto">
              <a:xfrm>
                <a:off x="632" y="294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+ 3)</a:t>
                </a:r>
                <a:r>
                  <a:rPr lang="en-US" altLang="en-US"/>
                  <a:t>(</a:t>
                </a:r>
                <a:r>
                  <a:rPr lang="en-US" altLang="en-US" i="1"/>
                  <a:t>x </a:t>
                </a:r>
                <a:r>
                  <a:rPr lang="en-US" altLang="en-US"/>
                  <a:t>– 5)</a:t>
                </a:r>
              </a:p>
            </p:txBody>
          </p:sp>
          <p:sp>
            <p:nvSpPr>
              <p:cNvPr id="43030" name="Text Box 32">
                <a:extLst>
                  <a:ext uri="{FF2B5EF4-FFF2-40B4-BE49-F238E27FC236}">
                    <a16:creationId xmlns:a16="http://schemas.microsoft.com/office/drawing/2014/main" id="{ECC0BC89-A307-42C9-91EC-9312681595ED}"/>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3)</a:t>
                </a:r>
                <a:r>
                  <a:rPr lang="en-US" altLang="en-US">
                    <a:solidFill>
                      <a:srgbClr val="FF0000"/>
                    </a:solidFill>
                  </a:rPr>
                  <a:t>(</a:t>
                </a:r>
                <a:r>
                  <a:rPr lang="en-US" altLang="en-US" i="1">
                    <a:solidFill>
                      <a:srgbClr val="FF0000"/>
                    </a:solidFill>
                  </a:rPr>
                  <a:t>x</a:t>
                </a:r>
                <a:r>
                  <a:rPr lang="en-US" altLang="en-US">
                    <a:solidFill>
                      <a:srgbClr val="FF0000"/>
                    </a:solidFill>
                  </a:rPr>
                  <a:t> + 3)</a:t>
                </a:r>
              </a:p>
            </p:txBody>
          </p:sp>
        </p:grpSp>
        <p:sp>
          <p:nvSpPr>
            <p:cNvPr id="43028" name="Line 33">
              <a:extLst>
                <a:ext uri="{FF2B5EF4-FFF2-40B4-BE49-F238E27FC236}">
                  <a16:creationId xmlns:a16="http://schemas.microsoft.com/office/drawing/2014/main" id="{B387D33B-4448-4EF6-97BA-13333B6E782B}"/>
                </a:ext>
              </a:extLst>
            </p:cNvPr>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86" name="Line 34">
            <a:extLst>
              <a:ext uri="{FF2B5EF4-FFF2-40B4-BE49-F238E27FC236}">
                <a16:creationId xmlns:a16="http://schemas.microsoft.com/office/drawing/2014/main" id="{8B962AF8-3C19-4CC6-B3F6-D3D831B16575}"/>
              </a:ext>
            </a:extLst>
          </p:cNvPr>
          <p:cNvSpPr>
            <a:spLocks noChangeShapeType="1"/>
          </p:cNvSpPr>
          <p:nvPr/>
        </p:nvSpPr>
        <p:spPr bwMode="auto">
          <a:xfrm flipV="1">
            <a:off x="1066800" y="41243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787" name="Line 35">
            <a:extLst>
              <a:ext uri="{FF2B5EF4-FFF2-40B4-BE49-F238E27FC236}">
                <a16:creationId xmlns:a16="http://schemas.microsoft.com/office/drawing/2014/main" id="{3E9C262A-B500-4D11-AD75-37139915B442}"/>
              </a:ext>
            </a:extLst>
          </p:cNvPr>
          <p:cNvSpPr>
            <a:spLocks noChangeShapeType="1"/>
          </p:cNvSpPr>
          <p:nvPr/>
        </p:nvSpPr>
        <p:spPr bwMode="auto">
          <a:xfrm flipV="1">
            <a:off x="2133600" y="4467225"/>
            <a:ext cx="11430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2788" name="Text Box 36">
            <a:extLst>
              <a:ext uri="{FF2B5EF4-FFF2-40B4-BE49-F238E27FC236}">
                <a16:creationId xmlns:a16="http://schemas.microsoft.com/office/drawing/2014/main" id="{C2DDD2CD-DE0D-4189-A8FB-BF1661B0E771}"/>
              </a:ext>
            </a:extLst>
          </p:cNvPr>
          <p:cNvSpPr txBox="1">
            <a:spLocks noChangeArrowheads="1"/>
          </p:cNvSpPr>
          <p:nvPr/>
        </p:nvSpPr>
        <p:spPr bwMode="auto">
          <a:xfrm>
            <a:off x="4648200" y="4219575"/>
            <a:ext cx="32924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grpSp>
        <p:nvGrpSpPr>
          <p:cNvPr id="202789" name="Group 37">
            <a:extLst>
              <a:ext uri="{FF2B5EF4-FFF2-40B4-BE49-F238E27FC236}">
                <a16:creationId xmlns:a16="http://schemas.microsoft.com/office/drawing/2014/main" id="{4727326A-8F73-434D-9B4D-B93BD14CFAC0}"/>
              </a:ext>
            </a:extLst>
          </p:cNvPr>
          <p:cNvGrpSpPr>
            <a:grpSpLocks/>
          </p:cNvGrpSpPr>
          <p:nvPr/>
        </p:nvGrpSpPr>
        <p:grpSpPr bwMode="auto">
          <a:xfrm>
            <a:off x="1133475" y="4752975"/>
            <a:ext cx="971550" cy="806450"/>
            <a:chOff x="1146" y="2852"/>
            <a:chExt cx="612" cy="508"/>
          </a:xfrm>
        </p:grpSpPr>
        <p:grpSp>
          <p:nvGrpSpPr>
            <p:cNvPr id="43023" name="Group 38">
              <a:extLst>
                <a:ext uri="{FF2B5EF4-FFF2-40B4-BE49-F238E27FC236}">
                  <a16:creationId xmlns:a16="http://schemas.microsoft.com/office/drawing/2014/main" id="{E065A509-15D4-4D75-93F6-1BF9ABEE241D}"/>
                </a:ext>
              </a:extLst>
            </p:cNvPr>
            <p:cNvGrpSpPr>
              <a:grpSpLocks/>
            </p:cNvGrpSpPr>
            <p:nvPr/>
          </p:nvGrpSpPr>
          <p:grpSpPr bwMode="auto">
            <a:xfrm>
              <a:off x="1146" y="2852"/>
              <a:ext cx="612" cy="508"/>
              <a:chOff x="4841" y="2804"/>
              <a:chExt cx="612" cy="508"/>
            </a:xfrm>
          </p:grpSpPr>
          <p:sp>
            <p:nvSpPr>
              <p:cNvPr id="43025" name="Text Box 39">
                <a:extLst>
                  <a:ext uri="{FF2B5EF4-FFF2-40B4-BE49-F238E27FC236}">
                    <a16:creationId xmlns:a16="http://schemas.microsoft.com/office/drawing/2014/main" id="{0C39B2E8-EB56-4384-88BC-2845AC294A2F}"/>
                  </a:ext>
                </a:extLst>
              </p:cNvPr>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5</a:t>
                </a:r>
              </a:p>
            </p:txBody>
          </p:sp>
          <p:sp>
            <p:nvSpPr>
              <p:cNvPr id="43026" name="Text Box 40">
                <a:extLst>
                  <a:ext uri="{FF2B5EF4-FFF2-40B4-BE49-F238E27FC236}">
                    <a16:creationId xmlns:a16="http://schemas.microsoft.com/office/drawing/2014/main" id="{1AF7B16E-C252-4B69-ACB2-F58FFBD0EE46}"/>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p>
            </p:txBody>
          </p:sp>
        </p:grpSp>
        <p:sp>
          <p:nvSpPr>
            <p:cNvPr id="43024" name="Line 41">
              <a:extLst>
                <a:ext uri="{FF2B5EF4-FFF2-40B4-BE49-F238E27FC236}">
                  <a16:creationId xmlns:a16="http://schemas.microsoft.com/office/drawing/2014/main" id="{46171E88-E7AA-4369-9747-80F3AFDAD915}"/>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2794" name="Text Box 42">
            <a:extLst>
              <a:ext uri="{FF2B5EF4-FFF2-40B4-BE49-F238E27FC236}">
                <a16:creationId xmlns:a16="http://schemas.microsoft.com/office/drawing/2014/main" id="{EED9020A-848F-48DD-B0F9-DB38B76F1BE6}"/>
              </a:ext>
            </a:extLst>
          </p:cNvPr>
          <p:cNvSpPr txBox="1">
            <a:spLocks noChangeArrowheads="1"/>
          </p:cNvSpPr>
          <p:nvPr/>
        </p:nvSpPr>
        <p:spPr bwMode="auto">
          <a:xfrm>
            <a:off x="4648200" y="4981575"/>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202795" name="Text Box 43">
            <a:extLst>
              <a:ext uri="{FF2B5EF4-FFF2-40B4-BE49-F238E27FC236}">
                <a16:creationId xmlns:a16="http://schemas.microsoft.com/office/drawing/2014/main" id="{56F71E33-2B9C-4570-B0B4-E88277759D6F}"/>
              </a:ext>
            </a:extLst>
          </p:cNvPr>
          <p:cNvSpPr txBox="1">
            <a:spLocks noChangeArrowheads="1"/>
          </p:cNvSpPr>
          <p:nvPr/>
        </p:nvSpPr>
        <p:spPr bwMode="auto">
          <a:xfrm>
            <a:off x="304800" y="5394325"/>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3 and </a:t>
            </a:r>
            <a:r>
              <a:rPr lang="en-US" altLang="en-US" i="1"/>
              <a:t>x</a:t>
            </a:r>
            <a:r>
              <a:rPr lang="en-US" altLang="en-US"/>
              <a:t> = –3 because these values of </a:t>
            </a:r>
            <a:r>
              <a:rPr lang="en-US" altLang="en-US" i="1"/>
              <a:t>x</a:t>
            </a:r>
            <a:r>
              <a:rPr lang="en-US" altLang="en-US"/>
              <a:t> make the factors (</a:t>
            </a:r>
            <a:r>
              <a:rPr lang="en-US" altLang="en-US" i="1"/>
              <a:t>x</a:t>
            </a:r>
            <a:r>
              <a:rPr lang="en-US" altLang="en-US"/>
              <a:t> + 3) and (</a:t>
            </a:r>
            <a:r>
              <a:rPr lang="en-US" altLang="en-US" i="1"/>
              <a:t>x</a:t>
            </a:r>
            <a:r>
              <a:rPr lang="en-US" altLang="en-US"/>
              <a:t> – 3) equal 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2773"/>
                                        </p:tgtEl>
                                        <p:attrNameLst>
                                          <p:attrName>style.visibility</p:attrName>
                                        </p:attrNameLst>
                                      </p:cBhvr>
                                      <p:to>
                                        <p:strVal val="visible"/>
                                      </p:to>
                                    </p:set>
                                    <p:animEffect transition="in" filter="box(in)">
                                      <p:cBhvr>
                                        <p:cTn id="7" dur="500"/>
                                        <p:tgtEl>
                                          <p:spTgt spid="202773"/>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02768"/>
                                        </p:tgtEl>
                                        <p:attrNameLst>
                                          <p:attrName>style.visibility</p:attrName>
                                        </p:attrNameLst>
                                      </p:cBhvr>
                                      <p:to>
                                        <p:strVal val="visible"/>
                                      </p:to>
                                    </p:set>
                                    <p:animEffect transition="in" filter="blinds(horizontal)">
                                      <p:cBhvr>
                                        <p:cTn id="11" dur="500"/>
                                        <p:tgtEl>
                                          <p:spTgt spid="20276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02779"/>
                                        </p:tgtEl>
                                        <p:attrNameLst>
                                          <p:attrName>style.visibility</p:attrName>
                                        </p:attrNameLst>
                                      </p:cBhvr>
                                      <p:to>
                                        <p:strVal val="visible"/>
                                      </p:to>
                                    </p:set>
                                    <p:animEffect transition="in" filter="box(in)">
                                      <p:cBhvr>
                                        <p:cTn id="16" dur="500"/>
                                        <p:tgtEl>
                                          <p:spTgt spid="202779"/>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02780"/>
                                        </p:tgtEl>
                                        <p:attrNameLst>
                                          <p:attrName>style.visibility</p:attrName>
                                        </p:attrNameLst>
                                      </p:cBhvr>
                                      <p:to>
                                        <p:strVal val="visible"/>
                                      </p:to>
                                    </p:set>
                                    <p:animEffect transition="in" filter="blinds(horizontal)">
                                      <p:cBhvr>
                                        <p:cTn id="20" dur="500"/>
                                        <p:tgtEl>
                                          <p:spTgt spid="20278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2788"/>
                                        </p:tgtEl>
                                        <p:attrNameLst>
                                          <p:attrName>style.visibility</p:attrName>
                                        </p:attrNameLst>
                                      </p:cBhvr>
                                      <p:to>
                                        <p:strVal val="visible"/>
                                      </p:to>
                                    </p:set>
                                    <p:animEffect transition="in" filter="box(in)">
                                      <p:cBhvr>
                                        <p:cTn id="25" dur="500"/>
                                        <p:tgtEl>
                                          <p:spTgt spid="202788"/>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202781"/>
                                        </p:tgtEl>
                                        <p:attrNameLst>
                                          <p:attrName>style.visibility</p:attrName>
                                        </p:attrNameLst>
                                      </p:cBhvr>
                                      <p:to>
                                        <p:strVal val="visible"/>
                                      </p:to>
                                    </p:set>
                                    <p:animEffect transition="in" filter="blinds(horizontal)">
                                      <p:cBhvr>
                                        <p:cTn id="29" dur="500"/>
                                        <p:tgtEl>
                                          <p:spTgt spid="202781"/>
                                        </p:tgtEl>
                                      </p:cBhvr>
                                    </p:animEffect>
                                  </p:childTnLst>
                                </p:cTn>
                              </p:par>
                            </p:childTnLst>
                          </p:cTn>
                        </p:par>
                        <p:par>
                          <p:cTn id="30" fill="hold" nodeType="afterGroup">
                            <p:stCondLst>
                              <p:cond delay="1000"/>
                            </p:stCondLst>
                            <p:childTnLst>
                              <p:par>
                                <p:cTn id="31" presetID="9" presetClass="entr" presetSubtype="0" fill="hold" nodeType="afterEffect">
                                  <p:stCondLst>
                                    <p:cond delay="0"/>
                                  </p:stCondLst>
                                  <p:childTnLst>
                                    <p:set>
                                      <p:cBhvr>
                                        <p:cTn id="32" dur="1" fill="hold">
                                          <p:stCondLst>
                                            <p:cond delay="0"/>
                                          </p:stCondLst>
                                        </p:cTn>
                                        <p:tgtEl>
                                          <p:spTgt spid="202787"/>
                                        </p:tgtEl>
                                        <p:attrNameLst>
                                          <p:attrName>style.visibility</p:attrName>
                                        </p:attrNameLst>
                                      </p:cBhvr>
                                      <p:to>
                                        <p:strVal val="visible"/>
                                      </p:to>
                                    </p:set>
                                    <p:animEffect transition="in" filter="dissolve">
                                      <p:cBhvr>
                                        <p:cTn id="33" dur="500"/>
                                        <p:tgtEl>
                                          <p:spTgt spid="202787"/>
                                        </p:tgtEl>
                                      </p:cBhvr>
                                    </p:animEffect>
                                  </p:childTnLst>
                                </p:cTn>
                              </p:par>
                              <p:par>
                                <p:cTn id="34" presetID="9" presetClass="entr" presetSubtype="0" fill="hold" nodeType="withEffect">
                                  <p:stCondLst>
                                    <p:cond delay="0"/>
                                  </p:stCondLst>
                                  <p:childTnLst>
                                    <p:set>
                                      <p:cBhvr>
                                        <p:cTn id="35" dur="1" fill="hold">
                                          <p:stCondLst>
                                            <p:cond delay="0"/>
                                          </p:stCondLst>
                                        </p:cTn>
                                        <p:tgtEl>
                                          <p:spTgt spid="202786"/>
                                        </p:tgtEl>
                                        <p:attrNameLst>
                                          <p:attrName>style.visibility</p:attrName>
                                        </p:attrNameLst>
                                      </p:cBhvr>
                                      <p:to>
                                        <p:strVal val="visible"/>
                                      </p:to>
                                    </p:set>
                                    <p:animEffect transition="in" filter="dissolve">
                                      <p:cBhvr>
                                        <p:cTn id="36" dur="500"/>
                                        <p:tgtEl>
                                          <p:spTgt spid="202786"/>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202794"/>
                                        </p:tgtEl>
                                        <p:attrNameLst>
                                          <p:attrName>style.visibility</p:attrName>
                                        </p:attrNameLst>
                                      </p:cBhvr>
                                      <p:to>
                                        <p:strVal val="visible"/>
                                      </p:to>
                                    </p:set>
                                    <p:animEffect transition="in" filter="strips(downLeft)">
                                      <p:cBhvr>
                                        <p:cTn id="41" dur="500"/>
                                        <p:tgtEl>
                                          <p:spTgt spid="202794"/>
                                        </p:tgtEl>
                                      </p:cBhvr>
                                    </p:animEffect>
                                  </p:childTnLst>
                                </p:cTn>
                              </p:par>
                            </p:childTnLst>
                          </p:cTn>
                        </p:par>
                        <p:par>
                          <p:cTn id="42" fill="hold" nodeType="afterGroup">
                            <p:stCondLst>
                              <p:cond delay="500"/>
                            </p:stCondLst>
                            <p:childTnLst>
                              <p:par>
                                <p:cTn id="43" presetID="17" presetClass="entr" presetSubtype="10" fill="hold" nodeType="afterEffect">
                                  <p:stCondLst>
                                    <p:cond delay="0"/>
                                  </p:stCondLst>
                                  <p:childTnLst>
                                    <p:set>
                                      <p:cBhvr>
                                        <p:cTn id="44" dur="1" fill="hold">
                                          <p:stCondLst>
                                            <p:cond delay="0"/>
                                          </p:stCondLst>
                                        </p:cTn>
                                        <p:tgtEl>
                                          <p:spTgt spid="202789"/>
                                        </p:tgtEl>
                                        <p:attrNameLst>
                                          <p:attrName>style.visibility</p:attrName>
                                        </p:attrNameLst>
                                      </p:cBhvr>
                                      <p:to>
                                        <p:strVal val="visible"/>
                                      </p:to>
                                    </p:set>
                                    <p:anim calcmode="lin" valueType="num">
                                      <p:cBhvr>
                                        <p:cTn id="45" dur="500" fill="hold"/>
                                        <p:tgtEl>
                                          <p:spTgt spid="202789"/>
                                        </p:tgtEl>
                                        <p:attrNameLst>
                                          <p:attrName>ppt_w</p:attrName>
                                        </p:attrNameLst>
                                      </p:cBhvr>
                                      <p:tavLst>
                                        <p:tav tm="0">
                                          <p:val>
                                            <p:fltVal val="0"/>
                                          </p:val>
                                        </p:tav>
                                        <p:tav tm="100000">
                                          <p:val>
                                            <p:strVal val="#ppt_w"/>
                                          </p:val>
                                        </p:tav>
                                      </p:tavLst>
                                    </p:anim>
                                    <p:anim calcmode="lin" valueType="num">
                                      <p:cBhvr>
                                        <p:cTn id="46" dur="500" fill="hold"/>
                                        <p:tgtEl>
                                          <p:spTgt spid="202789"/>
                                        </p:tgtEl>
                                        <p:attrNameLst>
                                          <p:attrName>ppt_h</p:attrName>
                                        </p:attrNameLst>
                                      </p:cBhvr>
                                      <p:tavLst>
                                        <p:tav tm="0">
                                          <p:val>
                                            <p:strVal val="#ppt_h"/>
                                          </p:val>
                                        </p:tav>
                                        <p:tav tm="100000">
                                          <p:val>
                                            <p:strVal val="#ppt_h"/>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02795"/>
                                        </p:tgtEl>
                                        <p:attrNameLst>
                                          <p:attrName>style.visibility</p:attrName>
                                        </p:attrNameLst>
                                      </p:cBhvr>
                                      <p:to>
                                        <p:strVal val="visible"/>
                                      </p:to>
                                    </p:set>
                                    <p:anim calcmode="lin" valueType="num">
                                      <p:cBhvr>
                                        <p:cTn id="51" dur="500" fill="hold"/>
                                        <p:tgtEl>
                                          <p:spTgt spid="202795"/>
                                        </p:tgtEl>
                                        <p:attrNameLst>
                                          <p:attrName>ppt_w</p:attrName>
                                        </p:attrNameLst>
                                      </p:cBhvr>
                                      <p:tavLst>
                                        <p:tav tm="0">
                                          <p:val>
                                            <p:fltVal val="0"/>
                                          </p:val>
                                        </p:tav>
                                        <p:tav tm="100000">
                                          <p:val>
                                            <p:strVal val="#ppt_w"/>
                                          </p:val>
                                        </p:tav>
                                      </p:tavLst>
                                    </p:anim>
                                    <p:anim calcmode="lin" valueType="num">
                                      <p:cBhvr>
                                        <p:cTn id="52" dur="500" fill="hold"/>
                                        <p:tgtEl>
                                          <p:spTgt spid="20279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773" grpId="0"/>
      <p:bldP spid="202779" grpId="0"/>
      <p:bldP spid="202788" grpId="0"/>
      <p:bldP spid="202794" grpId="0"/>
      <p:bldP spid="20279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5">
            <a:extLst>
              <a:ext uri="{FF2B5EF4-FFF2-40B4-BE49-F238E27FC236}">
                <a16:creationId xmlns:a16="http://schemas.microsoft.com/office/drawing/2014/main" id="{ACB7AB82-775D-4A16-9979-F2C75837A709}"/>
              </a:ext>
            </a:extLst>
          </p:cNvPr>
          <p:cNvSpPr>
            <a:spLocks noChangeArrowheads="1"/>
          </p:cNvSpPr>
          <p:nvPr/>
        </p:nvSpPr>
        <p:spPr bwMode="auto">
          <a:xfrm>
            <a:off x="0" y="12192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3600" i="1" u="sng">
                <a:solidFill>
                  <a:srgbClr val="FF6600"/>
                </a:solidFill>
                <a:latin typeface="Arial Black" panose="020B0A04020102020204" pitchFamily="34" charset="0"/>
              </a:rPr>
              <a:t>Homework Check</a:t>
            </a:r>
            <a:endParaRPr lang="en-US" altLang="en-US" sz="3600" i="1" u="sng">
              <a:solidFill>
                <a:srgbClr val="FF6600"/>
              </a:solidFill>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12">
            <a:extLst>
              <a:ext uri="{FF2B5EF4-FFF2-40B4-BE49-F238E27FC236}">
                <a16:creationId xmlns:a16="http://schemas.microsoft.com/office/drawing/2014/main" id="{1E6F3CF6-EEB0-49ED-AD59-D9700DA10907}"/>
              </a:ext>
            </a:extLst>
          </p:cNvPr>
          <p:cNvSpPr txBox="1">
            <a:spLocks noChangeArrowheads="1"/>
          </p:cNvSpPr>
          <p:nvPr/>
        </p:nvSpPr>
        <p:spPr bwMode="auto">
          <a:xfrm>
            <a:off x="593725" y="36131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nvGrpSpPr>
          <p:cNvPr id="45059" name="Group 184">
            <a:extLst>
              <a:ext uri="{FF2B5EF4-FFF2-40B4-BE49-F238E27FC236}">
                <a16:creationId xmlns:a16="http://schemas.microsoft.com/office/drawing/2014/main" id="{9E73EDBD-AD42-468A-86C2-1C36F8712952}"/>
              </a:ext>
            </a:extLst>
          </p:cNvPr>
          <p:cNvGrpSpPr>
            <a:grpSpLocks/>
          </p:cNvGrpSpPr>
          <p:nvPr/>
        </p:nvGrpSpPr>
        <p:grpSpPr bwMode="auto">
          <a:xfrm>
            <a:off x="304800" y="1447800"/>
            <a:ext cx="8001000" cy="1187450"/>
            <a:chOff x="192" y="912"/>
            <a:chExt cx="5040" cy="748"/>
          </a:xfrm>
        </p:grpSpPr>
        <p:sp>
          <p:nvSpPr>
            <p:cNvPr id="45119" name="Text Box 185">
              <a:extLst>
                <a:ext uri="{FF2B5EF4-FFF2-40B4-BE49-F238E27FC236}">
                  <a16:creationId xmlns:a16="http://schemas.microsoft.com/office/drawing/2014/main" id="{DC715537-F4B8-4F1B-B9F9-9DB3B0863553}"/>
                </a:ext>
              </a:extLst>
            </p:cNvPr>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5120" name="Group 186">
              <a:extLst>
                <a:ext uri="{FF2B5EF4-FFF2-40B4-BE49-F238E27FC236}">
                  <a16:creationId xmlns:a16="http://schemas.microsoft.com/office/drawing/2014/main" id="{39DF8903-558C-4F41-9759-60EA1068F41D}"/>
                </a:ext>
              </a:extLst>
            </p:cNvPr>
            <p:cNvGrpSpPr>
              <a:grpSpLocks/>
            </p:cNvGrpSpPr>
            <p:nvPr/>
          </p:nvGrpSpPr>
          <p:grpSpPr bwMode="auto">
            <a:xfrm>
              <a:off x="1220" y="912"/>
              <a:ext cx="1987" cy="528"/>
              <a:chOff x="384" y="1632"/>
              <a:chExt cx="1987" cy="528"/>
            </a:xfrm>
          </p:grpSpPr>
          <p:sp>
            <p:nvSpPr>
              <p:cNvPr id="45121" name="Text Box 187">
                <a:extLst>
                  <a:ext uri="{FF2B5EF4-FFF2-40B4-BE49-F238E27FC236}">
                    <a16:creationId xmlns:a16="http://schemas.microsoft.com/office/drawing/2014/main" id="{4EFD2B60-F77B-4117-ABF3-A36D5E9B324C}"/>
                  </a:ext>
                </a:extLst>
              </p:cNvPr>
              <p:cNvSpPr txBox="1">
                <a:spLocks noChangeArrowheads="1"/>
              </p:cNvSpPr>
              <p:nvPr/>
            </p:nvSpPr>
            <p:spPr bwMode="auto">
              <a:xfrm>
                <a:off x="419" y="1632"/>
                <a:ext cx="8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a:t>
                </a:r>
                <a:r>
                  <a:rPr lang="en-US" altLang="en-US" b="1"/>
                  <a:t> – 2</a:t>
                </a:r>
              </a:p>
            </p:txBody>
          </p:sp>
          <p:sp>
            <p:nvSpPr>
              <p:cNvPr id="45122" name="Text Box 188">
                <a:extLst>
                  <a:ext uri="{FF2B5EF4-FFF2-40B4-BE49-F238E27FC236}">
                    <a16:creationId xmlns:a16="http://schemas.microsoft.com/office/drawing/2014/main" id="{22FE1BAF-DB10-483F-84F1-7FB42BFA1C9C}"/>
                  </a:ext>
                </a:extLst>
              </p:cNvPr>
              <p:cNvSpPr txBox="1">
                <a:spLocks noChangeArrowheads="1"/>
              </p:cNvSpPr>
              <p:nvPr/>
            </p:nvSpPr>
            <p:spPr bwMode="auto">
              <a:xfrm>
                <a:off x="482" y="1872"/>
                <a:ext cx="7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a:t>
                </a:r>
                <a:r>
                  <a:rPr lang="en-US" altLang="en-US" b="1" baseline="30000"/>
                  <a:t> </a:t>
                </a:r>
                <a:r>
                  <a:rPr lang="en-US" altLang="en-US" b="1"/>
                  <a:t>+</a:t>
                </a:r>
                <a:r>
                  <a:rPr lang="en-US" altLang="en-US" b="1" i="1"/>
                  <a:t> </a:t>
                </a:r>
                <a:r>
                  <a:rPr lang="en-US" altLang="en-US" b="1"/>
                  <a:t>5</a:t>
                </a:r>
              </a:p>
            </p:txBody>
          </p:sp>
          <p:sp>
            <p:nvSpPr>
              <p:cNvPr id="45123" name="Line 189">
                <a:extLst>
                  <a:ext uri="{FF2B5EF4-FFF2-40B4-BE49-F238E27FC236}">
                    <a16:creationId xmlns:a16="http://schemas.microsoft.com/office/drawing/2014/main" id="{49807C27-945B-4EDA-BFE6-67D2A1B16D93}"/>
                  </a:ext>
                </a:extLst>
              </p:cNvPr>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124" name="Text Box 190">
                <a:extLst>
                  <a:ext uri="{FF2B5EF4-FFF2-40B4-BE49-F238E27FC236}">
                    <a16:creationId xmlns:a16="http://schemas.microsoft.com/office/drawing/2014/main" id="{D12B1093-35F8-4B20-A2FA-B1B286EBED1C}"/>
                  </a:ext>
                </a:extLst>
              </p:cNvPr>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5125" name="Group 191">
                <a:extLst>
                  <a:ext uri="{FF2B5EF4-FFF2-40B4-BE49-F238E27FC236}">
                    <a16:creationId xmlns:a16="http://schemas.microsoft.com/office/drawing/2014/main" id="{E8FCEEA5-96C9-47C3-B6A9-45E9E128B73D}"/>
                  </a:ext>
                </a:extLst>
              </p:cNvPr>
              <p:cNvGrpSpPr>
                <a:grpSpLocks/>
              </p:cNvGrpSpPr>
              <p:nvPr/>
            </p:nvGrpSpPr>
            <p:grpSpPr bwMode="auto">
              <a:xfrm>
                <a:off x="1584" y="1632"/>
                <a:ext cx="787" cy="528"/>
                <a:chOff x="1720" y="1632"/>
                <a:chExt cx="787" cy="528"/>
              </a:xfrm>
            </p:grpSpPr>
            <p:sp>
              <p:nvSpPr>
                <p:cNvPr id="45126" name="Text Box 192">
                  <a:extLst>
                    <a:ext uri="{FF2B5EF4-FFF2-40B4-BE49-F238E27FC236}">
                      <a16:creationId xmlns:a16="http://schemas.microsoft.com/office/drawing/2014/main" id="{F59E1C9F-98F3-462D-A887-973B51615303}"/>
                    </a:ext>
                  </a:extLst>
                </p:cNvPr>
                <p:cNvSpPr txBox="1">
                  <a:spLocks noChangeArrowheads="1"/>
                </p:cNvSpPr>
                <p:nvPr/>
              </p:nvSpPr>
              <p:spPr bwMode="auto">
                <a:xfrm>
                  <a:off x="1720" y="1872"/>
                  <a:ext cx="7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5</a:t>
                  </a:r>
                  <a:r>
                    <a:rPr lang="en-US" altLang="en-US" b="1" i="1"/>
                    <a:t>x</a:t>
                  </a:r>
                  <a:r>
                    <a:rPr lang="en-US" altLang="en-US" b="1"/>
                    <a:t> – 2</a:t>
                  </a:r>
                </a:p>
              </p:txBody>
            </p:sp>
            <p:sp>
              <p:nvSpPr>
                <p:cNvPr id="45127" name="Text Box 193">
                  <a:extLst>
                    <a:ext uri="{FF2B5EF4-FFF2-40B4-BE49-F238E27FC236}">
                      <a16:creationId xmlns:a16="http://schemas.microsoft.com/office/drawing/2014/main" id="{1450F6FE-A450-4122-8721-DAAE4EA278EB}"/>
                    </a:ext>
                  </a:extLst>
                </p:cNvPr>
                <p:cNvSpPr txBox="1">
                  <a:spLocks noChangeArrowheads="1"/>
                </p:cNvSpPr>
                <p:nvPr/>
              </p:nvSpPr>
              <p:spPr bwMode="auto">
                <a:xfrm>
                  <a:off x="1740" y="1632"/>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2</a:t>
                  </a:r>
                  <a:endParaRPr lang="en-US" altLang="en-US" b="1" baseline="30000"/>
                </a:p>
              </p:txBody>
            </p:sp>
            <p:sp>
              <p:nvSpPr>
                <p:cNvPr id="45128" name="Line 194">
                  <a:extLst>
                    <a:ext uri="{FF2B5EF4-FFF2-40B4-BE49-F238E27FC236}">
                      <a16:creationId xmlns:a16="http://schemas.microsoft.com/office/drawing/2014/main" id="{8B499A9C-0311-435B-BE73-668A8602F53A}"/>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76012" name="Group 236">
            <a:extLst>
              <a:ext uri="{FF2B5EF4-FFF2-40B4-BE49-F238E27FC236}">
                <a16:creationId xmlns:a16="http://schemas.microsoft.com/office/drawing/2014/main" id="{9F6E1AFA-399A-4B22-8197-63A7AE42A4B7}"/>
              </a:ext>
            </a:extLst>
          </p:cNvPr>
          <p:cNvGrpSpPr>
            <a:grpSpLocks/>
          </p:cNvGrpSpPr>
          <p:nvPr/>
        </p:nvGrpSpPr>
        <p:grpSpPr bwMode="auto">
          <a:xfrm>
            <a:off x="42863" y="4648200"/>
            <a:ext cx="4605337" cy="806450"/>
            <a:chOff x="-74" y="2948"/>
            <a:chExt cx="2901" cy="508"/>
          </a:xfrm>
        </p:grpSpPr>
        <p:grpSp>
          <p:nvGrpSpPr>
            <p:cNvPr id="45115" name="Group 237">
              <a:extLst>
                <a:ext uri="{FF2B5EF4-FFF2-40B4-BE49-F238E27FC236}">
                  <a16:creationId xmlns:a16="http://schemas.microsoft.com/office/drawing/2014/main" id="{1E473A69-D2E4-4626-A59B-45FF1CF356BB}"/>
                </a:ext>
              </a:extLst>
            </p:cNvPr>
            <p:cNvGrpSpPr>
              <a:grpSpLocks/>
            </p:cNvGrpSpPr>
            <p:nvPr/>
          </p:nvGrpSpPr>
          <p:grpSpPr bwMode="auto">
            <a:xfrm>
              <a:off x="-74" y="2948"/>
              <a:ext cx="2901" cy="508"/>
              <a:chOff x="-74" y="2948"/>
              <a:chExt cx="2901" cy="508"/>
            </a:xfrm>
          </p:grpSpPr>
          <p:sp>
            <p:nvSpPr>
              <p:cNvPr id="45117" name="Text Box 238">
                <a:extLst>
                  <a:ext uri="{FF2B5EF4-FFF2-40B4-BE49-F238E27FC236}">
                    <a16:creationId xmlns:a16="http://schemas.microsoft.com/office/drawing/2014/main" id="{037C5998-DE46-4B97-8675-80EB92E1DF8E}"/>
                  </a:ext>
                </a:extLst>
              </p:cNvPr>
              <p:cNvSpPr txBox="1">
                <a:spLocks noChangeArrowheads="1"/>
              </p:cNvSpPr>
              <p:nvPr/>
            </p:nvSpPr>
            <p:spPr bwMode="auto">
              <a:xfrm>
                <a:off x="-74" y="2948"/>
                <a:ext cx="290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a:t>
                </a:r>
                <a:r>
                  <a:rPr lang="en-US" altLang="en-US"/>
                  <a:t> – 2)(5</a:t>
                </a:r>
                <a:r>
                  <a:rPr lang="en-US" altLang="en-US" i="1"/>
                  <a:t>x</a:t>
                </a:r>
                <a:r>
                  <a:rPr lang="en-US" altLang="en-US"/>
                  <a:t> – 2) – 2(2</a:t>
                </a:r>
                <a:r>
                  <a:rPr lang="en-US" altLang="en-US" i="1"/>
                  <a:t>x</a:t>
                </a:r>
                <a:r>
                  <a:rPr lang="en-US" altLang="en-US"/>
                  <a:t> + 5)</a:t>
                </a:r>
              </a:p>
            </p:txBody>
          </p:sp>
          <p:sp>
            <p:nvSpPr>
              <p:cNvPr id="45118" name="Text Box 239">
                <a:extLst>
                  <a:ext uri="{FF2B5EF4-FFF2-40B4-BE49-F238E27FC236}">
                    <a16:creationId xmlns:a16="http://schemas.microsoft.com/office/drawing/2014/main" id="{4D106FE3-4D08-4EC6-BE22-C14E94B3A4CA}"/>
                  </a:ext>
                </a:extLst>
              </p:cNvPr>
              <p:cNvSpPr txBox="1">
                <a:spLocks noChangeArrowheads="1"/>
              </p:cNvSpPr>
              <p:nvPr/>
            </p:nvSpPr>
            <p:spPr bwMode="auto">
              <a:xfrm>
                <a:off x="503" y="3168"/>
                <a:ext cx="17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+ 5)(5</a:t>
                </a:r>
                <a:r>
                  <a:rPr lang="en-US" altLang="en-US" i="1"/>
                  <a:t>x</a:t>
                </a:r>
                <a:r>
                  <a:rPr lang="en-US" altLang="en-US"/>
                  <a:t> – 2)</a:t>
                </a:r>
              </a:p>
            </p:txBody>
          </p:sp>
        </p:grpSp>
        <p:sp>
          <p:nvSpPr>
            <p:cNvPr id="45116" name="Line 240">
              <a:extLst>
                <a:ext uri="{FF2B5EF4-FFF2-40B4-BE49-F238E27FC236}">
                  <a16:creationId xmlns:a16="http://schemas.microsoft.com/office/drawing/2014/main" id="{A626FC66-BE27-48C5-9D23-C587025B9A9C}"/>
                </a:ext>
              </a:extLst>
            </p:cNvPr>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017" name="Text Box 241">
            <a:extLst>
              <a:ext uri="{FF2B5EF4-FFF2-40B4-BE49-F238E27FC236}">
                <a16:creationId xmlns:a16="http://schemas.microsoft.com/office/drawing/2014/main" id="{7D441126-6BB7-4862-AE98-EE1628282603}"/>
              </a:ext>
            </a:extLst>
          </p:cNvPr>
          <p:cNvSpPr txBox="1">
            <a:spLocks noChangeArrowheads="1"/>
          </p:cNvSpPr>
          <p:nvPr/>
        </p:nvSpPr>
        <p:spPr bwMode="auto">
          <a:xfrm>
            <a:off x="4937125" y="4768850"/>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76018" name="Group 242">
            <a:extLst>
              <a:ext uri="{FF2B5EF4-FFF2-40B4-BE49-F238E27FC236}">
                <a16:creationId xmlns:a16="http://schemas.microsoft.com/office/drawing/2014/main" id="{5F2A2EF1-DF0E-4D2C-B677-F679CCEEAB25}"/>
              </a:ext>
            </a:extLst>
          </p:cNvPr>
          <p:cNvGrpSpPr>
            <a:grpSpLocks/>
          </p:cNvGrpSpPr>
          <p:nvPr/>
        </p:nvGrpSpPr>
        <p:grpSpPr bwMode="auto">
          <a:xfrm>
            <a:off x="130175" y="5562600"/>
            <a:ext cx="4430713" cy="1171575"/>
            <a:chOff x="-19" y="2948"/>
            <a:chExt cx="2791" cy="738"/>
          </a:xfrm>
        </p:grpSpPr>
        <p:grpSp>
          <p:nvGrpSpPr>
            <p:cNvPr id="45111" name="Group 243">
              <a:extLst>
                <a:ext uri="{FF2B5EF4-FFF2-40B4-BE49-F238E27FC236}">
                  <a16:creationId xmlns:a16="http://schemas.microsoft.com/office/drawing/2014/main" id="{BF46AC71-15E5-4CD2-AC97-DD71E3087E4A}"/>
                </a:ext>
              </a:extLst>
            </p:cNvPr>
            <p:cNvGrpSpPr>
              <a:grpSpLocks/>
            </p:cNvGrpSpPr>
            <p:nvPr/>
          </p:nvGrpSpPr>
          <p:grpSpPr bwMode="auto">
            <a:xfrm>
              <a:off x="-19" y="2948"/>
              <a:ext cx="2791" cy="738"/>
              <a:chOff x="-19" y="2948"/>
              <a:chExt cx="2791" cy="738"/>
            </a:xfrm>
          </p:grpSpPr>
          <p:sp>
            <p:nvSpPr>
              <p:cNvPr id="45113" name="Text Box 244">
                <a:extLst>
                  <a:ext uri="{FF2B5EF4-FFF2-40B4-BE49-F238E27FC236}">
                    <a16:creationId xmlns:a16="http://schemas.microsoft.com/office/drawing/2014/main" id="{00C149A1-9AEB-4599-833A-24EBAA7E7E4E}"/>
                  </a:ext>
                </a:extLst>
              </p:cNvPr>
              <p:cNvSpPr txBox="1">
                <a:spLocks noChangeArrowheads="1"/>
              </p:cNvSpPr>
              <p:nvPr/>
            </p:nvSpPr>
            <p:spPr bwMode="auto">
              <a:xfrm>
                <a:off x="-19" y="2948"/>
                <a:ext cx="27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15</a:t>
                </a:r>
                <a:r>
                  <a:rPr lang="en-US" altLang="en-US" i="1"/>
                  <a:t>x</a:t>
                </a:r>
                <a:r>
                  <a:rPr lang="en-US" altLang="en-US" baseline="30000"/>
                  <a:t>2</a:t>
                </a:r>
                <a:r>
                  <a:rPr lang="en-US" altLang="en-US"/>
                  <a:t> – 16</a:t>
                </a:r>
                <a:r>
                  <a:rPr lang="en-US" altLang="en-US" i="1"/>
                  <a:t>x</a:t>
                </a:r>
                <a:r>
                  <a:rPr lang="en-US" altLang="en-US"/>
                  <a:t> + 4 – (4</a:t>
                </a:r>
                <a:r>
                  <a:rPr lang="en-US" altLang="en-US" i="1"/>
                  <a:t>x </a:t>
                </a:r>
                <a:r>
                  <a:rPr lang="en-US" altLang="en-US"/>
                  <a:t>+ 10)</a:t>
                </a:r>
              </a:p>
            </p:txBody>
          </p:sp>
          <p:sp>
            <p:nvSpPr>
              <p:cNvPr id="45114" name="Text Box 245">
                <a:extLst>
                  <a:ext uri="{FF2B5EF4-FFF2-40B4-BE49-F238E27FC236}">
                    <a16:creationId xmlns:a16="http://schemas.microsoft.com/office/drawing/2014/main" id="{F7FF54AC-2D83-40E5-8AA3-4110C72723BA}"/>
                  </a:ext>
                </a:extLst>
              </p:cNvPr>
              <p:cNvSpPr txBox="1">
                <a:spLocks noChangeArrowheads="1"/>
              </p:cNvSpPr>
              <p:nvPr/>
            </p:nvSpPr>
            <p:spPr bwMode="auto">
              <a:xfrm>
                <a:off x="503" y="3168"/>
                <a:ext cx="1731"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+ 5)(5</a:t>
                </a:r>
                <a:r>
                  <a:rPr lang="en-US" altLang="en-US" i="1"/>
                  <a:t>x</a:t>
                </a:r>
                <a:r>
                  <a:rPr lang="en-US" altLang="en-US"/>
                  <a:t> – 2)</a:t>
                </a:r>
              </a:p>
              <a:p>
                <a:pPr algn="ctr" eaLnBrk="1" hangingPunct="1"/>
                <a:endParaRPr lang="en-US" altLang="en-US"/>
              </a:p>
            </p:txBody>
          </p:sp>
        </p:grpSp>
        <p:sp>
          <p:nvSpPr>
            <p:cNvPr id="45112" name="Line 246">
              <a:extLst>
                <a:ext uri="{FF2B5EF4-FFF2-40B4-BE49-F238E27FC236}">
                  <a16:creationId xmlns:a16="http://schemas.microsoft.com/office/drawing/2014/main" id="{374A284C-116A-4D50-8D3F-EBEAC8221CFA}"/>
                </a:ext>
              </a:extLst>
            </p:cNvPr>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6023" name="Text Box 247">
            <a:extLst>
              <a:ext uri="{FF2B5EF4-FFF2-40B4-BE49-F238E27FC236}">
                <a16:creationId xmlns:a16="http://schemas.microsoft.com/office/drawing/2014/main" id="{182147F3-556B-4240-9B18-F5E05514CBC1}"/>
              </a:ext>
            </a:extLst>
          </p:cNvPr>
          <p:cNvSpPr txBox="1">
            <a:spLocks noChangeArrowheads="1"/>
          </p:cNvSpPr>
          <p:nvPr/>
        </p:nvSpPr>
        <p:spPr bwMode="auto">
          <a:xfrm>
            <a:off x="4937125" y="5500688"/>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the binomials in the numerator.</a:t>
            </a:r>
            <a:endParaRPr lang="en-US" altLang="en-US" i="1">
              <a:latin typeface="Arial" panose="020B0604020202020204" pitchFamily="34" charset="0"/>
              <a:sym typeface="Symbol" panose="05050102010706020507" pitchFamily="18" charset="2"/>
            </a:endParaRPr>
          </a:p>
        </p:txBody>
      </p:sp>
      <p:sp>
        <p:nvSpPr>
          <p:cNvPr id="45064" name="Text Box 248">
            <a:extLst>
              <a:ext uri="{FF2B5EF4-FFF2-40B4-BE49-F238E27FC236}">
                <a16:creationId xmlns:a16="http://schemas.microsoft.com/office/drawing/2014/main" id="{B9FADACC-47A7-44FC-AB6F-692AB6458DD7}"/>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4a </a:t>
            </a:r>
            <a:endParaRPr lang="en-US" altLang="en-US" sz="2600">
              <a:solidFill>
                <a:schemeClr val="accent2"/>
              </a:solidFill>
              <a:latin typeface="Arial MT Bl" charset="0"/>
            </a:endParaRPr>
          </a:p>
        </p:txBody>
      </p:sp>
      <p:grpSp>
        <p:nvGrpSpPr>
          <p:cNvPr id="76038" name="Group 262">
            <a:extLst>
              <a:ext uri="{FF2B5EF4-FFF2-40B4-BE49-F238E27FC236}">
                <a16:creationId xmlns:a16="http://schemas.microsoft.com/office/drawing/2014/main" id="{AE8D856D-11E1-42B7-B619-DF4DCE71FC26}"/>
              </a:ext>
            </a:extLst>
          </p:cNvPr>
          <p:cNvGrpSpPr>
            <a:grpSpLocks/>
          </p:cNvGrpSpPr>
          <p:nvPr/>
        </p:nvGrpSpPr>
        <p:grpSpPr bwMode="auto">
          <a:xfrm>
            <a:off x="152400" y="2819400"/>
            <a:ext cx="4940300" cy="838200"/>
            <a:chOff x="96" y="1680"/>
            <a:chExt cx="3112" cy="528"/>
          </a:xfrm>
        </p:grpSpPr>
        <p:grpSp>
          <p:nvGrpSpPr>
            <p:cNvPr id="45088" name="Group 258">
              <a:extLst>
                <a:ext uri="{FF2B5EF4-FFF2-40B4-BE49-F238E27FC236}">
                  <a16:creationId xmlns:a16="http://schemas.microsoft.com/office/drawing/2014/main" id="{36E14914-55BA-451B-A7FD-C70941D1F2C9}"/>
                </a:ext>
              </a:extLst>
            </p:cNvPr>
            <p:cNvGrpSpPr>
              <a:grpSpLocks/>
            </p:cNvGrpSpPr>
            <p:nvPr/>
          </p:nvGrpSpPr>
          <p:grpSpPr bwMode="auto">
            <a:xfrm>
              <a:off x="96" y="1680"/>
              <a:ext cx="817" cy="528"/>
              <a:chOff x="332" y="1680"/>
              <a:chExt cx="817" cy="528"/>
            </a:xfrm>
          </p:grpSpPr>
          <p:sp>
            <p:nvSpPr>
              <p:cNvPr id="45108" name="Text Box 219">
                <a:extLst>
                  <a:ext uri="{FF2B5EF4-FFF2-40B4-BE49-F238E27FC236}">
                    <a16:creationId xmlns:a16="http://schemas.microsoft.com/office/drawing/2014/main" id="{6E786B55-BDAD-42D9-B45B-325E6020BF71}"/>
                  </a:ext>
                </a:extLst>
              </p:cNvPr>
              <p:cNvSpPr txBox="1">
                <a:spLocks noChangeArrowheads="1"/>
              </p:cNvSpPr>
              <p:nvPr/>
            </p:nvSpPr>
            <p:spPr bwMode="auto">
              <a:xfrm>
                <a:off x="332" y="1680"/>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3</a:t>
                </a:r>
                <a:r>
                  <a:rPr lang="en-US" altLang="en-US" i="1"/>
                  <a:t>x</a:t>
                </a:r>
                <a:r>
                  <a:rPr lang="en-US" altLang="en-US"/>
                  <a:t> – 2</a:t>
                </a:r>
              </a:p>
            </p:txBody>
          </p:sp>
          <p:sp>
            <p:nvSpPr>
              <p:cNvPr id="45109" name="Text Box 220">
                <a:extLst>
                  <a:ext uri="{FF2B5EF4-FFF2-40B4-BE49-F238E27FC236}">
                    <a16:creationId xmlns:a16="http://schemas.microsoft.com/office/drawing/2014/main" id="{81D8AA47-D2EA-4421-AE75-1B84618539C7}"/>
                  </a:ext>
                </a:extLst>
              </p:cNvPr>
              <p:cNvSpPr txBox="1">
                <a:spLocks noChangeArrowheads="1"/>
              </p:cNvSpPr>
              <p:nvPr/>
            </p:nvSpPr>
            <p:spPr bwMode="auto">
              <a:xfrm>
                <a:off x="382" y="1920"/>
                <a:ext cx="76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a:t>
                </a:r>
                <a:r>
                  <a:rPr lang="en-US" altLang="en-US" i="1"/>
                  <a:t> </a:t>
                </a:r>
                <a:r>
                  <a:rPr lang="en-US" altLang="en-US"/>
                  <a:t>5</a:t>
                </a:r>
              </a:p>
            </p:txBody>
          </p:sp>
          <p:sp>
            <p:nvSpPr>
              <p:cNvPr id="45110" name="Line 221">
                <a:extLst>
                  <a:ext uri="{FF2B5EF4-FFF2-40B4-BE49-F238E27FC236}">
                    <a16:creationId xmlns:a16="http://schemas.microsoft.com/office/drawing/2014/main" id="{7E91CA37-F43E-4C04-A565-6BF08EB0160E}"/>
                  </a:ext>
                </a:extLst>
              </p:cNvPr>
              <p:cNvSpPr>
                <a:spLocks noChangeShapeType="1"/>
              </p:cNvSpPr>
              <p:nvPr/>
            </p:nvSpPr>
            <p:spPr bwMode="auto">
              <a:xfrm>
                <a:off x="432" y="1952"/>
                <a:ext cx="67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089" name="Text Box 222">
              <a:extLst>
                <a:ext uri="{FF2B5EF4-FFF2-40B4-BE49-F238E27FC236}">
                  <a16:creationId xmlns:a16="http://schemas.microsoft.com/office/drawing/2014/main" id="{A166AAA0-A030-42BF-9721-36301B23DE9F}"/>
                </a:ext>
              </a:extLst>
            </p:cNvPr>
            <p:cNvSpPr txBox="1">
              <a:spLocks noChangeArrowheads="1"/>
            </p:cNvSpPr>
            <p:nvPr/>
          </p:nvSpPr>
          <p:spPr bwMode="auto">
            <a:xfrm>
              <a:off x="1472" y="1781"/>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 –</a:t>
              </a:r>
            </a:p>
          </p:txBody>
        </p:sp>
        <p:grpSp>
          <p:nvGrpSpPr>
            <p:cNvPr id="45090" name="Group 223">
              <a:extLst>
                <a:ext uri="{FF2B5EF4-FFF2-40B4-BE49-F238E27FC236}">
                  <a16:creationId xmlns:a16="http://schemas.microsoft.com/office/drawing/2014/main" id="{2091A2FC-3B64-49BF-A11C-6BA5C8371871}"/>
                </a:ext>
              </a:extLst>
            </p:cNvPr>
            <p:cNvGrpSpPr>
              <a:grpSpLocks/>
            </p:cNvGrpSpPr>
            <p:nvPr/>
          </p:nvGrpSpPr>
          <p:grpSpPr bwMode="auto">
            <a:xfrm>
              <a:off x="1728" y="1680"/>
              <a:ext cx="732" cy="528"/>
              <a:chOff x="1720" y="1632"/>
              <a:chExt cx="732" cy="528"/>
            </a:xfrm>
          </p:grpSpPr>
          <p:sp>
            <p:nvSpPr>
              <p:cNvPr id="45105" name="Text Box 224">
                <a:extLst>
                  <a:ext uri="{FF2B5EF4-FFF2-40B4-BE49-F238E27FC236}">
                    <a16:creationId xmlns:a16="http://schemas.microsoft.com/office/drawing/2014/main" id="{32CD60E4-8A19-4267-9F54-C431780D50F9}"/>
                  </a:ext>
                </a:extLst>
              </p:cNvPr>
              <p:cNvSpPr txBox="1">
                <a:spLocks noChangeArrowheads="1"/>
              </p:cNvSpPr>
              <p:nvPr/>
            </p:nvSpPr>
            <p:spPr bwMode="auto">
              <a:xfrm>
                <a:off x="1720" y="1872"/>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5</a:t>
                </a:r>
                <a:r>
                  <a:rPr lang="en-US" altLang="en-US" i="1"/>
                  <a:t>x</a:t>
                </a:r>
                <a:r>
                  <a:rPr lang="en-US" altLang="en-US"/>
                  <a:t> – 2</a:t>
                </a:r>
              </a:p>
            </p:txBody>
          </p:sp>
          <p:sp>
            <p:nvSpPr>
              <p:cNvPr id="45106" name="Text Box 225">
                <a:extLst>
                  <a:ext uri="{FF2B5EF4-FFF2-40B4-BE49-F238E27FC236}">
                    <a16:creationId xmlns:a16="http://schemas.microsoft.com/office/drawing/2014/main" id="{155A4701-C7FD-4016-8134-C87F77663578}"/>
                  </a:ext>
                </a:extLst>
              </p:cNvPr>
              <p:cNvSpPr txBox="1">
                <a:spLocks noChangeArrowheads="1"/>
              </p:cNvSpPr>
              <p:nvPr/>
            </p:nvSpPr>
            <p:spPr bwMode="auto">
              <a:xfrm>
                <a:off x="1740" y="1632"/>
                <a:ext cx="44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2</a:t>
                </a:r>
              </a:p>
            </p:txBody>
          </p:sp>
          <p:sp>
            <p:nvSpPr>
              <p:cNvPr id="45107" name="Line 226">
                <a:extLst>
                  <a:ext uri="{FF2B5EF4-FFF2-40B4-BE49-F238E27FC236}">
                    <a16:creationId xmlns:a16="http://schemas.microsoft.com/office/drawing/2014/main" id="{2D91A6D4-3489-4571-BD3F-538592DDA671}"/>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91" name="Group 261">
              <a:extLst>
                <a:ext uri="{FF2B5EF4-FFF2-40B4-BE49-F238E27FC236}">
                  <a16:creationId xmlns:a16="http://schemas.microsoft.com/office/drawing/2014/main" id="{885C5A51-17D2-4261-A1DD-CC7C3378768C}"/>
                </a:ext>
              </a:extLst>
            </p:cNvPr>
            <p:cNvGrpSpPr>
              <a:grpSpLocks/>
            </p:cNvGrpSpPr>
            <p:nvPr/>
          </p:nvGrpSpPr>
          <p:grpSpPr bwMode="auto">
            <a:xfrm>
              <a:off x="2370" y="1680"/>
              <a:ext cx="838" cy="508"/>
              <a:chOff x="2370" y="1680"/>
              <a:chExt cx="838" cy="508"/>
            </a:xfrm>
          </p:grpSpPr>
          <p:grpSp>
            <p:nvGrpSpPr>
              <p:cNvPr id="45101" name="Group 230">
                <a:extLst>
                  <a:ext uri="{FF2B5EF4-FFF2-40B4-BE49-F238E27FC236}">
                    <a16:creationId xmlns:a16="http://schemas.microsoft.com/office/drawing/2014/main" id="{0958572A-DAA3-4A5C-8B42-BF5639765D40}"/>
                  </a:ext>
                </a:extLst>
              </p:cNvPr>
              <p:cNvGrpSpPr>
                <a:grpSpLocks/>
              </p:cNvGrpSpPr>
              <p:nvPr/>
            </p:nvGrpSpPr>
            <p:grpSpPr bwMode="auto">
              <a:xfrm>
                <a:off x="2370" y="1680"/>
                <a:ext cx="838" cy="508"/>
                <a:chOff x="4730" y="2804"/>
                <a:chExt cx="838" cy="508"/>
              </a:xfrm>
            </p:grpSpPr>
            <p:sp>
              <p:nvSpPr>
                <p:cNvPr id="45103" name="Text Box 231">
                  <a:extLst>
                    <a:ext uri="{FF2B5EF4-FFF2-40B4-BE49-F238E27FC236}">
                      <a16:creationId xmlns:a16="http://schemas.microsoft.com/office/drawing/2014/main" id="{64275C48-3D4E-43ED-A585-B458D6DECDD1}"/>
                    </a:ext>
                  </a:extLst>
                </p:cNvPr>
                <p:cNvSpPr txBox="1">
                  <a:spLocks noChangeArrowheads="1"/>
                </p:cNvSpPr>
                <p:nvPr/>
              </p:nvSpPr>
              <p:spPr bwMode="auto">
                <a:xfrm>
                  <a:off x="4733" y="2804"/>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2</a:t>
                  </a:r>
                  <a:r>
                    <a:rPr lang="en-US" altLang="en-US" i="1">
                      <a:solidFill>
                        <a:srgbClr val="FF0000"/>
                      </a:solidFill>
                    </a:rPr>
                    <a:t>x </a:t>
                  </a:r>
                  <a:r>
                    <a:rPr lang="en-US" altLang="en-US">
                      <a:solidFill>
                        <a:srgbClr val="FF0000"/>
                      </a:solidFill>
                    </a:rPr>
                    <a:t>+ 5</a:t>
                  </a:r>
                  <a:r>
                    <a:rPr lang="en-US" altLang="en-US" i="1">
                      <a:solidFill>
                        <a:srgbClr val="FF0000"/>
                      </a:solidFill>
                    </a:rPr>
                    <a:t> </a:t>
                  </a:r>
                </a:p>
              </p:txBody>
            </p:sp>
            <p:sp>
              <p:nvSpPr>
                <p:cNvPr id="45104" name="Text Box 232">
                  <a:extLst>
                    <a:ext uri="{FF2B5EF4-FFF2-40B4-BE49-F238E27FC236}">
                      <a16:creationId xmlns:a16="http://schemas.microsoft.com/office/drawing/2014/main" id="{25F1DC0A-9751-4539-B622-3C89FE446AE2}"/>
                    </a:ext>
                  </a:extLst>
                </p:cNvPr>
                <p:cNvSpPr txBox="1">
                  <a:spLocks noChangeArrowheads="1"/>
                </p:cNvSpPr>
                <p:nvPr/>
              </p:nvSpPr>
              <p:spPr bwMode="auto">
                <a:xfrm>
                  <a:off x="4730" y="3024"/>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2</a:t>
                  </a:r>
                  <a:r>
                    <a:rPr lang="en-US" altLang="en-US" i="1">
                      <a:solidFill>
                        <a:srgbClr val="FF0000"/>
                      </a:solidFill>
                    </a:rPr>
                    <a:t>x </a:t>
                  </a:r>
                  <a:r>
                    <a:rPr lang="en-US" altLang="en-US">
                      <a:solidFill>
                        <a:srgbClr val="FF0000"/>
                      </a:solidFill>
                    </a:rPr>
                    <a:t>+ 5 </a:t>
                  </a:r>
                </a:p>
              </p:txBody>
            </p:sp>
          </p:grpSp>
          <p:sp>
            <p:nvSpPr>
              <p:cNvPr id="45102" name="Line 233">
                <a:extLst>
                  <a:ext uri="{FF2B5EF4-FFF2-40B4-BE49-F238E27FC236}">
                    <a16:creationId xmlns:a16="http://schemas.microsoft.com/office/drawing/2014/main" id="{8397BB8A-D02A-4B66-B11C-DED2E126AA81}"/>
                  </a:ext>
                </a:extLst>
              </p:cNvPr>
              <p:cNvSpPr>
                <a:spLocks noChangeShapeType="1"/>
              </p:cNvSpPr>
              <p:nvPr/>
            </p:nvSpPr>
            <p:spPr bwMode="auto">
              <a:xfrm>
                <a:off x="2448" y="1932"/>
                <a:ext cx="624"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5092" name="AutoShape 234">
              <a:extLst>
                <a:ext uri="{FF2B5EF4-FFF2-40B4-BE49-F238E27FC236}">
                  <a16:creationId xmlns:a16="http://schemas.microsoft.com/office/drawing/2014/main" id="{F0F179C0-1154-427A-8A0A-4FDFDF444745}"/>
                </a:ext>
              </a:extLst>
            </p:cNvPr>
            <p:cNvSpPr>
              <a:spLocks/>
            </p:cNvSpPr>
            <p:nvPr/>
          </p:nvSpPr>
          <p:spPr bwMode="auto">
            <a:xfrm>
              <a:off x="2424"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5093" name="AutoShape 235">
              <a:extLst>
                <a:ext uri="{FF2B5EF4-FFF2-40B4-BE49-F238E27FC236}">
                  <a16:creationId xmlns:a16="http://schemas.microsoft.com/office/drawing/2014/main" id="{D901EB6D-6AD2-47CF-9199-92D4CCAC9312}"/>
                </a:ext>
              </a:extLst>
            </p:cNvPr>
            <p:cNvSpPr>
              <a:spLocks/>
            </p:cNvSpPr>
            <p:nvPr/>
          </p:nvSpPr>
          <p:spPr bwMode="auto">
            <a:xfrm flipH="1">
              <a:off x="3048"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nvGrpSpPr>
            <p:cNvPr id="45094" name="Group 260">
              <a:extLst>
                <a:ext uri="{FF2B5EF4-FFF2-40B4-BE49-F238E27FC236}">
                  <a16:creationId xmlns:a16="http://schemas.microsoft.com/office/drawing/2014/main" id="{5BE7CB72-2CE5-4A53-B77C-A0FEB5B8A732}"/>
                </a:ext>
              </a:extLst>
            </p:cNvPr>
            <p:cNvGrpSpPr>
              <a:grpSpLocks/>
            </p:cNvGrpSpPr>
            <p:nvPr/>
          </p:nvGrpSpPr>
          <p:grpSpPr bwMode="auto">
            <a:xfrm>
              <a:off x="851" y="1680"/>
              <a:ext cx="803" cy="508"/>
              <a:chOff x="851" y="1680"/>
              <a:chExt cx="803" cy="508"/>
            </a:xfrm>
          </p:grpSpPr>
          <p:grpSp>
            <p:nvGrpSpPr>
              <p:cNvPr id="45095" name="Group 252">
                <a:extLst>
                  <a:ext uri="{FF2B5EF4-FFF2-40B4-BE49-F238E27FC236}">
                    <a16:creationId xmlns:a16="http://schemas.microsoft.com/office/drawing/2014/main" id="{C5603CEF-5C62-49F0-9440-94AD37236EF3}"/>
                  </a:ext>
                </a:extLst>
              </p:cNvPr>
              <p:cNvGrpSpPr>
                <a:grpSpLocks/>
              </p:cNvGrpSpPr>
              <p:nvPr/>
            </p:nvGrpSpPr>
            <p:grpSpPr bwMode="auto">
              <a:xfrm>
                <a:off x="851" y="1680"/>
                <a:ext cx="803" cy="508"/>
                <a:chOff x="4747" y="2804"/>
                <a:chExt cx="803" cy="508"/>
              </a:xfrm>
            </p:grpSpPr>
            <p:sp>
              <p:nvSpPr>
                <p:cNvPr id="45099" name="Text Box 253">
                  <a:extLst>
                    <a:ext uri="{FF2B5EF4-FFF2-40B4-BE49-F238E27FC236}">
                      <a16:creationId xmlns:a16="http://schemas.microsoft.com/office/drawing/2014/main" id="{3A312005-A8B3-4222-85C8-771B876BE3DD}"/>
                    </a:ext>
                  </a:extLst>
                </p:cNvPr>
                <p:cNvSpPr txBox="1">
                  <a:spLocks noChangeArrowheads="1"/>
                </p:cNvSpPr>
                <p:nvPr/>
              </p:nvSpPr>
              <p:spPr bwMode="auto">
                <a:xfrm>
                  <a:off x="4750" y="2804"/>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5</a:t>
                  </a:r>
                  <a:r>
                    <a:rPr lang="en-US" altLang="en-US" i="1">
                      <a:solidFill>
                        <a:srgbClr val="FF0000"/>
                      </a:solidFill>
                    </a:rPr>
                    <a:t>x </a:t>
                  </a:r>
                  <a:r>
                    <a:rPr lang="en-US" altLang="en-US">
                      <a:solidFill>
                        <a:srgbClr val="FF0000"/>
                      </a:solidFill>
                    </a:rPr>
                    <a:t>– 2</a:t>
                  </a:r>
                  <a:r>
                    <a:rPr lang="en-US" altLang="en-US" i="1">
                      <a:solidFill>
                        <a:srgbClr val="FF0000"/>
                      </a:solidFill>
                    </a:rPr>
                    <a:t> </a:t>
                  </a:r>
                </a:p>
              </p:txBody>
            </p:sp>
            <p:sp>
              <p:nvSpPr>
                <p:cNvPr id="45100" name="Text Box 254">
                  <a:extLst>
                    <a:ext uri="{FF2B5EF4-FFF2-40B4-BE49-F238E27FC236}">
                      <a16:creationId xmlns:a16="http://schemas.microsoft.com/office/drawing/2014/main" id="{594A5162-D50D-4750-A5D1-FC7EDE968BCA}"/>
                    </a:ext>
                  </a:extLst>
                </p:cNvPr>
                <p:cNvSpPr txBox="1">
                  <a:spLocks noChangeArrowheads="1"/>
                </p:cNvSpPr>
                <p:nvPr/>
              </p:nvSpPr>
              <p:spPr bwMode="auto">
                <a:xfrm>
                  <a:off x="4747" y="3024"/>
                  <a:ext cx="8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5</a:t>
                  </a:r>
                  <a:r>
                    <a:rPr lang="en-US" altLang="en-US" i="1">
                      <a:solidFill>
                        <a:srgbClr val="FF0000"/>
                      </a:solidFill>
                    </a:rPr>
                    <a:t>x </a:t>
                  </a:r>
                  <a:r>
                    <a:rPr lang="en-US" altLang="en-US">
                      <a:solidFill>
                        <a:srgbClr val="FF0000"/>
                      </a:solidFill>
                    </a:rPr>
                    <a:t>– 2 </a:t>
                  </a:r>
                </a:p>
              </p:txBody>
            </p:sp>
          </p:grpSp>
          <p:sp>
            <p:nvSpPr>
              <p:cNvPr id="45096" name="Line 255">
                <a:extLst>
                  <a:ext uri="{FF2B5EF4-FFF2-40B4-BE49-F238E27FC236}">
                    <a16:creationId xmlns:a16="http://schemas.microsoft.com/office/drawing/2014/main" id="{DDC962B2-812D-4532-8F5D-FAA4167CB681}"/>
                  </a:ext>
                </a:extLst>
              </p:cNvPr>
              <p:cNvSpPr>
                <a:spLocks noChangeShapeType="1"/>
              </p:cNvSpPr>
              <p:nvPr/>
            </p:nvSpPr>
            <p:spPr bwMode="auto">
              <a:xfrm>
                <a:off x="912" y="1932"/>
                <a:ext cx="624"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5097" name="AutoShape 256">
                <a:extLst>
                  <a:ext uri="{FF2B5EF4-FFF2-40B4-BE49-F238E27FC236}">
                    <a16:creationId xmlns:a16="http://schemas.microsoft.com/office/drawing/2014/main" id="{433E28E0-8F34-433D-B91D-68125D607337}"/>
                  </a:ext>
                </a:extLst>
              </p:cNvPr>
              <p:cNvSpPr>
                <a:spLocks/>
              </p:cNvSpPr>
              <p:nvPr/>
            </p:nvSpPr>
            <p:spPr bwMode="auto">
              <a:xfrm>
                <a:off x="888"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45098" name="AutoShape 257">
                <a:extLst>
                  <a:ext uri="{FF2B5EF4-FFF2-40B4-BE49-F238E27FC236}">
                    <a16:creationId xmlns:a16="http://schemas.microsoft.com/office/drawing/2014/main" id="{E3D3BF99-F495-4295-9713-8F2AE1C9FC49}"/>
                  </a:ext>
                </a:extLst>
              </p:cNvPr>
              <p:cNvSpPr>
                <a:spLocks/>
              </p:cNvSpPr>
              <p:nvPr/>
            </p:nvSpPr>
            <p:spPr bwMode="auto">
              <a:xfrm flipH="1">
                <a:off x="1512" y="1728"/>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grpSp>
        <p:nvGrpSpPr>
          <p:cNvPr id="76049" name="Group 273">
            <a:extLst>
              <a:ext uri="{FF2B5EF4-FFF2-40B4-BE49-F238E27FC236}">
                <a16:creationId xmlns:a16="http://schemas.microsoft.com/office/drawing/2014/main" id="{34E40F18-CB5C-44CB-BE3E-79EB9B03A900}"/>
              </a:ext>
            </a:extLst>
          </p:cNvPr>
          <p:cNvGrpSpPr>
            <a:grpSpLocks/>
          </p:cNvGrpSpPr>
          <p:nvPr/>
        </p:nvGrpSpPr>
        <p:grpSpPr bwMode="auto">
          <a:xfrm>
            <a:off x="5029200" y="2608263"/>
            <a:ext cx="4419600" cy="1970087"/>
            <a:chOff x="3072" y="1547"/>
            <a:chExt cx="2784" cy="1241"/>
          </a:xfrm>
        </p:grpSpPr>
        <p:sp>
          <p:nvSpPr>
            <p:cNvPr id="45067" name="Text Box 206">
              <a:extLst>
                <a:ext uri="{FF2B5EF4-FFF2-40B4-BE49-F238E27FC236}">
                  <a16:creationId xmlns:a16="http://schemas.microsoft.com/office/drawing/2014/main" id="{74E81B45-649D-41B4-B74B-83C1828D76EF}"/>
                </a:ext>
              </a:extLst>
            </p:cNvPr>
            <p:cNvSpPr txBox="1">
              <a:spLocks noChangeArrowheads="1"/>
            </p:cNvSpPr>
            <p:nvPr/>
          </p:nvSpPr>
          <p:spPr bwMode="auto">
            <a:xfrm>
              <a:off x="3072" y="1547"/>
              <a:ext cx="2784" cy="1093"/>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(2x + 5)(5x – 2),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a:t>
              </a:r>
              <a:r>
                <a:rPr lang="en-US" altLang="en-US" i="1">
                  <a:solidFill>
                    <a:srgbClr val="3333FF"/>
                  </a:solidFill>
                </a:rPr>
                <a:t>          and          by           .</a:t>
              </a:r>
              <a:r>
                <a:rPr lang="en-US" altLang="en-US"/>
                <a:t> </a:t>
              </a:r>
            </a:p>
          </p:txBody>
        </p:sp>
        <p:grpSp>
          <p:nvGrpSpPr>
            <p:cNvPr id="45068" name="Group 207">
              <a:extLst>
                <a:ext uri="{FF2B5EF4-FFF2-40B4-BE49-F238E27FC236}">
                  <a16:creationId xmlns:a16="http://schemas.microsoft.com/office/drawing/2014/main" id="{DE29A1DE-9028-45A9-A753-58ECAA32B507}"/>
                </a:ext>
              </a:extLst>
            </p:cNvPr>
            <p:cNvGrpSpPr>
              <a:grpSpLocks/>
            </p:cNvGrpSpPr>
            <p:nvPr/>
          </p:nvGrpSpPr>
          <p:grpSpPr bwMode="auto">
            <a:xfrm>
              <a:off x="4043" y="1896"/>
              <a:ext cx="734" cy="508"/>
              <a:chOff x="2469" y="3265"/>
              <a:chExt cx="734" cy="508"/>
            </a:xfrm>
          </p:grpSpPr>
          <p:grpSp>
            <p:nvGrpSpPr>
              <p:cNvPr id="45084" name="Group 208">
                <a:extLst>
                  <a:ext uri="{FF2B5EF4-FFF2-40B4-BE49-F238E27FC236}">
                    <a16:creationId xmlns:a16="http://schemas.microsoft.com/office/drawing/2014/main" id="{12B702A2-D1ED-4E19-8F22-D9164429A20E}"/>
                  </a:ext>
                </a:extLst>
              </p:cNvPr>
              <p:cNvGrpSpPr>
                <a:grpSpLocks/>
              </p:cNvGrpSpPr>
              <p:nvPr/>
            </p:nvGrpSpPr>
            <p:grpSpPr bwMode="auto">
              <a:xfrm>
                <a:off x="2469" y="3265"/>
                <a:ext cx="734" cy="508"/>
                <a:chOff x="4780" y="2805"/>
                <a:chExt cx="734" cy="508"/>
              </a:xfrm>
            </p:grpSpPr>
            <p:sp>
              <p:nvSpPr>
                <p:cNvPr id="45086" name="Text Box 209">
                  <a:extLst>
                    <a:ext uri="{FF2B5EF4-FFF2-40B4-BE49-F238E27FC236}">
                      <a16:creationId xmlns:a16="http://schemas.microsoft.com/office/drawing/2014/main" id="{2977735C-87EB-4459-9441-110E94E1311F}"/>
                    </a:ext>
                  </a:extLst>
                </p:cNvPr>
                <p:cNvSpPr txBox="1">
                  <a:spLocks noChangeArrowheads="1"/>
                </p:cNvSpPr>
                <p:nvPr/>
              </p:nvSpPr>
              <p:spPr bwMode="auto">
                <a:xfrm>
                  <a:off x="4798" y="2805"/>
                  <a:ext cx="70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3x </a:t>
                  </a:r>
                  <a:r>
                    <a:rPr lang="en-US" altLang="en-US" i="1">
                      <a:solidFill>
                        <a:srgbClr val="3333FF"/>
                      </a:solidFill>
                    </a:rPr>
                    <a:t>–</a:t>
                  </a:r>
                  <a:r>
                    <a:rPr lang="en-US" altLang="en-US" i="1">
                      <a:solidFill>
                        <a:srgbClr val="3333FF"/>
                      </a:solidFill>
                      <a:latin typeface="Arial" panose="020B0604020202020204" pitchFamily="34" charset="0"/>
                    </a:rPr>
                    <a:t> 2 </a:t>
                  </a:r>
                </a:p>
              </p:txBody>
            </p:sp>
            <p:sp>
              <p:nvSpPr>
                <p:cNvPr id="45087" name="Text Box 210">
                  <a:extLst>
                    <a:ext uri="{FF2B5EF4-FFF2-40B4-BE49-F238E27FC236}">
                      <a16:creationId xmlns:a16="http://schemas.microsoft.com/office/drawing/2014/main" id="{68DD6D3E-53E2-4850-A51F-803C90FC2242}"/>
                    </a:ext>
                  </a:extLst>
                </p:cNvPr>
                <p:cNvSpPr txBox="1">
                  <a:spLocks noChangeArrowheads="1"/>
                </p:cNvSpPr>
                <p:nvPr/>
              </p:nvSpPr>
              <p:spPr bwMode="auto">
                <a:xfrm>
                  <a:off x="4780" y="3025"/>
                  <a:ext cx="73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a:t>
                  </a:r>
                  <a:r>
                    <a:rPr lang="en-US" altLang="en-US" i="1">
                      <a:solidFill>
                        <a:srgbClr val="3333FF"/>
                      </a:solidFill>
                    </a:rPr>
                    <a:t>+</a:t>
                  </a:r>
                  <a:r>
                    <a:rPr lang="en-US" altLang="en-US" i="1">
                      <a:solidFill>
                        <a:srgbClr val="3333FF"/>
                      </a:solidFill>
                      <a:latin typeface="Arial" panose="020B0604020202020204" pitchFamily="34" charset="0"/>
                    </a:rPr>
                    <a:t> 5</a:t>
                  </a:r>
                  <a:r>
                    <a:rPr lang="en-US" altLang="en-US" baseline="30000"/>
                    <a:t> </a:t>
                  </a:r>
                </a:p>
              </p:txBody>
            </p:sp>
          </p:grpSp>
          <p:sp>
            <p:nvSpPr>
              <p:cNvPr id="45085" name="Line 211">
                <a:extLst>
                  <a:ext uri="{FF2B5EF4-FFF2-40B4-BE49-F238E27FC236}">
                    <a16:creationId xmlns:a16="http://schemas.microsoft.com/office/drawing/2014/main" id="{7B7D5200-3A00-4700-BC15-443EAFB9B5AC}"/>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69" name="Group 212">
              <a:extLst>
                <a:ext uri="{FF2B5EF4-FFF2-40B4-BE49-F238E27FC236}">
                  <a16:creationId xmlns:a16="http://schemas.microsoft.com/office/drawing/2014/main" id="{CC566439-1CC8-42AD-91B5-4E806EB88FD9}"/>
                </a:ext>
              </a:extLst>
            </p:cNvPr>
            <p:cNvGrpSpPr>
              <a:grpSpLocks/>
            </p:cNvGrpSpPr>
            <p:nvPr/>
          </p:nvGrpSpPr>
          <p:grpSpPr bwMode="auto">
            <a:xfrm>
              <a:off x="4905" y="1898"/>
              <a:ext cx="835" cy="508"/>
              <a:chOff x="2422" y="3265"/>
              <a:chExt cx="835" cy="508"/>
            </a:xfrm>
          </p:grpSpPr>
          <p:grpSp>
            <p:nvGrpSpPr>
              <p:cNvPr id="45080" name="Group 213">
                <a:extLst>
                  <a:ext uri="{FF2B5EF4-FFF2-40B4-BE49-F238E27FC236}">
                    <a16:creationId xmlns:a16="http://schemas.microsoft.com/office/drawing/2014/main" id="{C9C711D2-6386-42C7-AE7D-675336EEE7ED}"/>
                  </a:ext>
                </a:extLst>
              </p:cNvPr>
              <p:cNvGrpSpPr>
                <a:grpSpLocks/>
              </p:cNvGrpSpPr>
              <p:nvPr/>
            </p:nvGrpSpPr>
            <p:grpSpPr bwMode="auto">
              <a:xfrm>
                <a:off x="2422" y="3265"/>
                <a:ext cx="835" cy="508"/>
                <a:chOff x="4733" y="2805"/>
                <a:chExt cx="835" cy="508"/>
              </a:xfrm>
            </p:grpSpPr>
            <p:sp>
              <p:nvSpPr>
                <p:cNvPr id="45082" name="Text Box 214">
                  <a:extLst>
                    <a:ext uri="{FF2B5EF4-FFF2-40B4-BE49-F238E27FC236}">
                      <a16:creationId xmlns:a16="http://schemas.microsoft.com/office/drawing/2014/main" id="{EB286214-8B92-44B4-9ED5-E961DCB67A5C}"/>
                    </a:ext>
                  </a:extLst>
                </p:cNvPr>
                <p:cNvSpPr txBox="1">
                  <a:spLocks noChangeArrowheads="1"/>
                </p:cNvSpPr>
                <p:nvPr/>
              </p:nvSpPr>
              <p:spPr bwMode="auto">
                <a:xfrm>
                  <a:off x="4733" y="2805"/>
                  <a:ext cx="83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(5x </a:t>
                  </a:r>
                  <a:r>
                    <a:rPr lang="en-US" altLang="en-US" i="1">
                      <a:solidFill>
                        <a:srgbClr val="3333FF"/>
                      </a:solidFill>
                    </a:rPr>
                    <a:t>–</a:t>
                  </a:r>
                  <a:r>
                    <a:rPr lang="en-US" altLang="en-US" i="1">
                      <a:solidFill>
                        <a:srgbClr val="3333FF"/>
                      </a:solidFill>
                      <a:latin typeface="Arial" panose="020B0604020202020204" pitchFamily="34" charset="0"/>
                    </a:rPr>
                    <a:t> 2) </a:t>
                  </a:r>
                </a:p>
              </p:txBody>
            </p:sp>
            <p:sp>
              <p:nvSpPr>
                <p:cNvPr id="45083" name="Text Box 215">
                  <a:extLst>
                    <a:ext uri="{FF2B5EF4-FFF2-40B4-BE49-F238E27FC236}">
                      <a16:creationId xmlns:a16="http://schemas.microsoft.com/office/drawing/2014/main" id="{7A6CF086-FA4F-4D88-8DEA-E5B2FF1D7118}"/>
                    </a:ext>
                  </a:extLst>
                </p:cNvPr>
                <p:cNvSpPr txBox="1">
                  <a:spLocks noChangeArrowheads="1"/>
                </p:cNvSpPr>
                <p:nvPr/>
              </p:nvSpPr>
              <p:spPr bwMode="auto">
                <a:xfrm>
                  <a:off x="4733" y="3025"/>
                  <a:ext cx="8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(5x </a:t>
                  </a:r>
                  <a:r>
                    <a:rPr lang="en-US" altLang="en-US" i="1">
                      <a:solidFill>
                        <a:srgbClr val="3333FF"/>
                      </a:solidFill>
                    </a:rPr>
                    <a:t>–</a:t>
                  </a:r>
                  <a:r>
                    <a:rPr lang="en-US" altLang="en-US" i="1">
                      <a:solidFill>
                        <a:srgbClr val="3333FF"/>
                      </a:solidFill>
                      <a:latin typeface="Arial" panose="020B0604020202020204" pitchFamily="34" charset="0"/>
                    </a:rPr>
                    <a:t> 2)</a:t>
                  </a:r>
                  <a:r>
                    <a:rPr lang="en-US" altLang="en-US" baseline="30000"/>
                    <a:t> </a:t>
                  </a:r>
                </a:p>
              </p:txBody>
            </p:sp>
          </p:grpSp>
          <p:sp>
            <p:nvSpPr>
              <p:cNvPr id="45081" name="Line 216">
                <a:extLst>
                  <a:ext uri="{FF2B5EF4-FFF2-40B4-BE49-F238E27FC236}">
                    <a16:creationId xmlns:a16="http://schemas.microsoft.com/office/drawing/2014/main" id="{FAA0351D-108D-4E2C-BB91-3D18AB25DAA6}"/>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70" name="Group 263">
              <a:extLst>
                <a:ext uri="{FF2B5EF4-FFF2-40B4-BE49-F238E27FC236}">
                  <a16:creationId xmlns:a16="http://schemas.microsoft.com/office/drawing/2014/main" id="{6940B58D-5346-4DAC-A8BA-0E3BD49D922F}"/>
                </a:ext>
              </a:extLst>
            </p:cNvPr>
            <p:cNvGrpSpPr>
              <a:grpSpLocks/>
            </p:cNvGrpSpPr>
            <p:nvPr/>
          </p:nvGrpSpPr>
          <p:grpSpPr bwMode="auto">
            <a:xfrm>
              <a:off x="3489" y="2278"/>
              <a:ext cx="729" cy="504"/>
              <a:chOff x="2471" y="3269"/>
              <a:chExt cx="729" cy="504"/>
            </a:xfrm>
          </p:grpSpPr>
          <p:grpSp>
            <p:nvGrpSpPr>
              <p:cNvPr id="45076" name="Group 264">
                <a:extLst>
                  <a:ext uri="{FF2B5EF4-FFF2-40B4-BE49-F238E27FC236}">
                    <a16:creationId xmlns:a16="http://schemas.microsoft.com/office/drawing/2014/main" id="{7A9F530A-6475-49E8-9530-C95F7620FDD6}"/>
                  </a:ext>
                </a:extLst>
              </p:cNvPr>
              <p:cNvGrpSpPr>
                <a:grpSpLocks/>
              </p:cNvGrpSpPr>
              <p:nvPr/>
            </p:nvGrpSpPr>
            <p:grpSpPr bwMode="auto">
              <a:xfrm>
                <a:off x="2471" y="3269"/>
                <a:ext cx="729" cy="504"/>
                <a:chOff x="4782" y="2809"/>
                <a:chExt cx="729" cy="504"/>
              </a:xfrm>
            </p:grpSpPr>
            <p:sp>
              <p:nvSpPr>
                <p:cNvPr id="45078" name="Text Box 265">
                  <a:extLst>
                    <a:ext uri="{FF2B5EF4-FFF2-40B4-BE49-F238E27FC236}">
                      <a16:creationId xmlns:a16="http://schemas.microsoft.com/office/drawing/2014/main" id="{FD5D67A7-A5B1-4E1A-8320-EA22A875D946}"/>
                    </a:ext>
                  </a:extLst>
                </p:cNvPr>
                <p:cNvSpPr txBox="1">
                  <a:spLocks noChangeArrowheads="1"/>
                </p:cNvSpPr>
                <p:nvPr/>
              </p:nvSpPr>
              <p:spPr bwMode="auto">
                <a:xfrm>
                  <a:off x="5013" y="2809"/>
                  <a:ext cx="2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 </a:t>
                  </a:r>
                </a:p>
              </p:txBody>
            </p:sp>
            <p:sp>
              <p:nvSpPr>
                <p:cNvPr id="45079" name="Text Box 266">
                  <a:extLst>
                    <a:ext uri="{FF2B5EF4-FFF2-40B4-BE49-F238E27FC236}">
                      <a16:creationId xmlns:a16="http://schemas.microsoft.com/office/drawing/2014/main" id="{F0B56385-161A-4493-A302-3093B8E55B32}"/>
                    </a:ext>
                  </a:extLst>
                </p:cNvPr>
                <p:cNvSpPr txBox="1">
                  <a:spLocks noChangeArrowheads="1"/>
                </p:cNvSpPr>
                <p:nvPr/>
              </p:nvSpPr>
              <p:spPr bwMode="auto">
                <a:xfrm>
                  <a:off x="4782" y="3025"/>
                  <a:ext cx="72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5x </a:t>
                  </a:r>
                  <a:r>
                    <a:rPr lang="en-US" altLang="en-US" i="1">
                      <a:solidFill>
                        <a:srgbClr val="3333FF"/>
                      </a:solidFill>
                    </a:rPr>
                    <a:t>– 2</a:t>
                  </a:r>
                  <a:r>
                    <a:rPr lang="en-US" altLang="en-US" baseline="30000"/>
                    <a:t> </a:t>
                  </a:r>
                </a:p>
              </p:txBody>
            </p:sp>
          </p:grpSp>
          <p:sp>
            <p:nvSpPr>
              <p:cNvPr id="45077" name="Line 267">
                <a:extLst>
                  <a:ext uri="{FF2B5EF4-FFF2-40B4-BE49-F238E27FC236}">
                    <a16:creationId xmlns:a16="http://schemas.microsoft.com/office/drawing/2014/main" id="{4B0BE702-B110-46C9-B4BC-952C3E54C9D0}"/>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5071" name="Group 268">
              <a:extLst>
                <a:ext uri="{FF2B5EF4-FFF2-40B4-BE49-F238E27FC236}">
                  <a16:creationId xmlns:a16="http://schemas.microsoft.com/office/drawing/2014/main" id="{0C1423E4-F836-467F-92CD-20B9ABDCE734}"/>
                </a:ext>
              </a:extLst>
            </p:cNvPr>
            <p:cNvGrpSpPr>
              <a:grpSpLocks/>
            </p:cNvGrpSpPr>
            <p:nvPr/>
          </p:nvGrpSpPr>
          <p:grpSpPr bwMode="auto">
            <a:xfrm>
              <a:off x="4362" y="2276"/>
              <a:ext cx="870" cy="512"/>
              <a:chOff x="2405" y="3265"/>
              <a:chExt cx="870" cy="512"/>
            </a:xfrm>
          </p:grpSpPr>
          <p:grpSp>
            <p:nvGrpSpPr>
              <p:cNvPr id="45072" name="Group 269">
                <a:extLst>
                  <a:ext uri="{FF2B5EF4-FFF2-40B4-BE49-F238E27FC236}">
                    <a16:creationId xmlns:a16="http://schemas.microsoft.com/office/drawing/2014/main" id="{A7E33A8C-0317-431B-94C2-2B60E0196B65}"/>
                  </a:ext>
                </a:extLst>
              </p:cNvPr>
              <p:cNvGrpSpPr>
                <a:grpSpLocks/>
              </p:cNvGrpSpPr>
              <p:nvPr/>
            </p:nvGrpSpPr>
            <p:grpSpPr bwMode="auto">
              <a:xfrm>
                <a:off x="2405" y="3265"/>
                <a:ext cx="870" cy="512"/>
                <a:chOff x="4716" y="2805"/>
                <a:chExt cx="870" cy="512"/>
              </a:xfrm>
            </p:grpSpPr>
            <p:sp>
              <p:nvSpPr>
                <p:cNvPr id="45074" name="Text Box 270">
                  <a:extLst>
                    <a:ext uri="{FF2B5EF4-FFF2-40B4-BE49-F238E27FC236}">
                      <a16:creationId xmlns:a16="http://schemas.microsoft.com/office/drawing/2014/main" id="{189C0B37-1FFD-4D72-8A7A-AF85615A4E8C}"/>
                    </a:ext>
                  </a:extLst>
                </p:cNvPr>
                <p:cNvSpPr txBox="1">
                  <a:spLocks noChangeArrowheads="1"/>
                </p:cNvSpPr>
                <p:nvPr/>
              </p:nvSpPr>
              <p:spPr bwMode="auto">
                <a:xfrm>
                  <a:off x="4716" y="2805"/>
                  <a:ext cx="8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a:t>
                  </a:r>
                  <a:r>
                    <a:rPr lang="en-US" altLang="en-US" i="1">
                      <a:solidFill>
                        <a:srgbClr val="3333FF"/>
                      </a:solidFill>
                    </a:rPr>
                    <a:t>+</a:t>
                  </a:r>
                  <a:r>
                    <a:rPr lang="en-US" altLang="en-US" i="1">
                      <a:solidFill>
                        <a:srgbClr val="3333FF"/>
                      </a:solidFill>
                      <a:latin typeface="Arial" panose="020B0604020202020204" pitchFamily="34" charset="0"/>
                    </a:rPr>
                    <a:t> 5) </a:t>
                  </a:r>
                </a:p>
              </p:txBody>
            </p:sp>
            <p:sp>
              <p:nvSpPr>
                <p:cNvPr id="45075" name="Text Box 271">
                  <a:extLst>
                    <a:ext uri="{FF2B5EF4-FFF2-40B4-BE49-F238E27FC236}">
                      <a16:creationId xmlns:a16="http://schemas.microsoft.com/office/drawing/2014/main" id="{8BB04BE4-C094-4366-A782-1B7DBF5C3448}"/>
                    </a:ext>
                  </a:extLst>
                </p:cNvPr>
                <p:cNvSpPr txBox="1">
                  <a:spLocks noChangeArrowheads="1"/>
                </p:cNvSpPr>
                <p:nvPr/>
              </p:nvSpPr>
              <p:spPr bwMode="auto">
                <a:xfrm>
                  <a:off x="4738" y="3029"/>
                  <a:ext cx="8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(2x + 5)</a:t>
                  </a:r>
                  <a:r>
                    <a:rPr lang="en-US" altLang="en-US" baseline="30000"/>
                    <a:t> </a:t>
                  </a:r>
                </a:p>
              </p:txBody>
            </p:sp>
          </p:grpSp>
          <p:sp>
            <p:nvSpPr>
              <p:cNvPr id="45073" name="Line 272">
                <a:extLst>
                  <a:ext uri="{FF2B5EF4-FFF2-40B4-BE49-F238E27FC236}">
                    <a16:creationId xmlns:a16="http://schemas.microsoft.com/office/drawing/2014/main" id="{DF7E8955-7E5E-4331-9F17-2DC74600DF31}"/>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76049"/>
                                        </p:tgtEl>
                                        <p:attrNameLst>
                                          <p:attrName>style.visibility</p:attrName>
                                        </p:attrNameLst>
                                      </p:cBhvr>
                                      <p:to>
                                        <p:strVal val="visible"/>
                                      </p:to>
                                    </p:set>
                                    <p:animEffect transition="in" filter="blinds(horizontal)">
                                      <p:cBhvr>
                                        <p:cTn id="7" dur="500"/>
                                        <p:tgtEl>
                                          <p:spTgt spid="76049"/>
                                        </p:tgtEl>
                                      </p:cBhvr>
                                    </p:animEffect>
                                  </p:childTnLst>
                                </p:cTn>
                              </p:par>
                            </p:childTnLst>
                          </p:cTn>
                        </p:par>
                        <p:par>
                          <p:cTn id="8" fill="hold" nodeType="afterGroup">
                            <p:stCondLst>
                              <p:cond delay="500"/>
                            </p:stCondLst>
                            <p:childTnLst>
                              <p:par>
                                <p:cTn id="9" presetID="4" presetClass="entr" presetSubtype="16" fill="hold" nodeType="afterEffect">
                                  <p:stCondLst>
                                    <p:cond delay="0"/>
                                  </p:stCondLst>
                                  <p:childTnLst>
                                    <p:set>
                                      <p:cBhvr>
                                        <p:cTn id="10" dur="1" fill="hold">
                                          <p:stCondLst>
                                            <p:cond delay="0"/>
                                          </p:stCondLst>
                                        </p:cTn>
                                        <p:tgtEl>
                                          <p:spTgt spid="76038"/>
                                        </p:tgtEl>
                                        <p:attrNameLst>
                                          <p:attrName>style.visibility</p:attrName>
                                        </p:attrNameLst>
                                      </p:cBhvr>
                                      <p:to>
                                        <p:strVal val="visible"/>
                                      </p:to>
                                    </p:set>
                                    <p:animEffect transition="in" filter="box(in)">
                                      <p:cBhvr>
                                        <p:cTn id="11" dur="500"/>
                                        <p:tgtEl>
                                          <p:spTgt spid="76038"/>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76017"/>
                                        </p:tgtEl>
                                        <p:attrNameLst>
                                          <p:attrName>style.visibility</p:attrName>
                                        </p:attrNameLst>
                                      </p:cBhvr>
                                      <p:to>
                                        <p:strVal val="visible"/>
                                      </p:to>
                                    </p:set>
                                    <p:animEffect transition="in" filter="box(in)">
                                      <p:cBhvr>
                                        <p:cTn id="16" dur="500"/>
                                        <p:tgtEl>
                                          <p:spTgt spid="76017"/>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76012"/>
                                        </p:tgtEl>
                                        <p:attrNameLst>
                                          <p:attrName>style.visibility</p:attrName>
                                        </p:attrNameLst>
                                      </p:cBhvr>
                                      <p:to>
                                        <p:strVal val="visible"/>
                                      </p:to>
                                    </p:set>
                                    <p:animEffect transition="in" filter="blinds(horizontal)">
                                      <p:cBhvr>
                                        <p:cTn id="20" dur="500"/>
                                        <p:tgtEl>
                                          <p:spTgt spid="760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76023"/>
                                        </p:tgtEl>
                                        <p:attrNameLst>
                                          <p:attrName>style.visibility</p:attrName>
                                        </p:attrNameLst>
                                      </p:cBhvr>
                                      <p:to>
                                        <p:strVal val="visible"/>
                                      </p:to>
                                    </p:set>
                                    <p:animEffect transition="in" filter="box(in)">
                                      <p:cBhvr>
                                        <p:cTn id="25" dur="500"/>
                                        <p:tgtEl>
                                          <p:spTgt spid="76023"/>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76018"/>
                                        </p:tgtEl>
                                        <p:attrNameLst>
                                          <p:attrName>style.visibility</p:attrName>
                                        </p:attrNameLst>
                                      </p:cBhvr>
                                      <p:to>
                                        <p:strVal val="visible"/>
                                      </p:to>
                                    </p:set>
                                    <p:animEffect transition="in" filter="blinds(horizontal)">
                                      <p:cBhvr>
                                        <p:cTn id="29" dur="500"/>
                                        <p:tgtEl>
                                          <p:spTgt spid="76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017" grpId="0"/>
      <p:bldP spid="7602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a:extLst>
              <a:ext uri="{FF2B5EF4-FFF2-40B4-BE49-F238E27FC236}">
                <a16:creationId xmlns:a16="http://schemas.microsoft.com/office/drawing/2014/main" id="{1C7FD5B1-6D0C-4655-985E-7214719E2D13}"/>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4a Continued</a:t>
            </a:r>
            <a:endParaRPr lang="en-US" altLang="en-US" sz="2600">
              <a:solidFill>
                <a:schemeClr val="accent2"/>
              </a:solidFill>
              <a:latin typeface="Arial MT Bl" charset="0"/>
            </a:endParaRPr>
          </a:p>
        </p:txBody>
      </p:sp>
      <p:sp>
        <p:nvSpPr>
          <p:cNvPr id="47107" name="Text Box 30">
            <a:extLst>
              <a:ext uri="{FF2B5EF4-FFF2-40B4-BE49-F238E27FC236}">
                <a16:creationId xmlns:a16="http://schemas.microsoft.com/office/drawing/2014/main" id="{BEFDBD19-8E96-45FA-ABE7-E6CAF7B260C0}"/>
              </a:ext>
            </a:extLst>
          </p:cNvPr>
          <p:cNvSpPr txBox="1">
            <a:spLocks noChangeArrowheads="1"/>
          </p:cNvSpPr>
          <p:nvPr/>
        </p:nvSpPr>
        <p:spPr bwMode="auto">
          <a:xfrm>
            <a:off x="517525" y="315595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i="1"/>
          </a:p>
        </p:txBody>
      </p:sp>
      <p:sp>
        <p:nvSpPr>
          <p:cNvPr id="31846" name="Text Box 102">
            <a:extLst>
              <a:ext uri="{FF2B5EF4-FFF2-40B4-BE49-F238E27FC236}">
                <a16:creationId xmlns:a16="http://schemas.microsoft.com/office/drawing/2014/main" id="{53A17D20-5497-4620-87AC-A7A313BD6C11}"/>
              </a:ext>
            </a:extLst>
          </p:cNvPr>
          <p:cNvSpPr txBox="1">
            <a:spLocks noChangeArrowheads="1"/>
          </p:cNvSpPr>
          <p:nvPr/>
        </p:nvSpPr>
        <p:spPr bwMode="auto">
          <a:xfrm>
            <a:off x="4800600" y="3232150"/>
            <a:ext cx="42068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sp>
        <p:nvSpPr>
          <p:cNvPr id="31865" name="Text Box 121">
            <a:extLst>
              <a:ext uri="{FF2B5EF4-FFF2-40B4-BE49-F238E27FC236}">
                <a16:creationId xmlns:a16="http://schemas.microsoft.com/office/drawing/2014/main" id="{04801EDF-8177-416B-8977-E30CE6D52D6A}"/>
              </a:ext>
            </a:extLst>
          </p:cNvPr>
          <p:cNvSpPr txBox="1">
            <a:spLocks noChangeArrowheads="1"/>
          </p:cNvSpPr>
          <p:nvPr/>
        </p:nvSpPr>
        <p:spPr bwMode="auto">
          <a:xfrm>
            <a:off x="304800" y="429895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     and </a:t>
            </a:r>
            <a:r>
              <a:rPr lang="en-US" altLang="en-US" i="1"/>
              <a:t>x</a:t>
            </a:r>
            <a:r>
              <a:rPr lang="en-US" altLang="en-US"/>
              <a:t> =   because these values of </a:t>
            </a:r>
            <a:r>
              <a:rPr lang="en-US" altLang="en-US" i="1"/>
              <a:t>x</a:t>
            </a:r>
            <a:r>
              <a:rPr lang="en-US" altLang="en-US"/>
              <a:t> make the factors (2</a:t>
            </a:r>
            <a:r>
              <a:rPr lang="en-US" altLang="en-US" i="1"/>
              <a:t>x</a:t>
            </a:r>
            <a:r>
              <a:rPr lang="en-US" altLang="en-US"/>
              <a:t> + 5) and (5</a:t>
            </a:r>
            <a:r>
              <a:rPr lang="en-US" altLang="en-US" i="1"/>
              <a:t>x</a:t>
            </a:r>
            <a:r>
              <a:rPr lang="en-US" altLang="en-US"/>
              <a:t> – 2) equal 0.</a:t>
            </a:r>
          </a:p>
        </p:txBody>
      </p:sp>
      <p:grpSp>
        <p:nvGrpSpPr>
          <p:cNvPr id="31866" name="Group 122">
            <a:extLst>
              <a:ext uri="{FF2B5EF4-FFF2-40B4-BE49-F238E27FC236}">
                <a16:creationId xmlns:a16="http://schemas.microsoft.com/office/drawing/2014/main" id="{BF76BD7F-FEB9-42F2-A30F-3E3C99076D6B}"/>
              </a:ext>
            </a:extLst>
          </p:cNvPr>
          <p:cNvGrpSpPr>
            <a:grpSpLocks/>
          </p:cNvGrpSpPr>
          <p:nvPr/>
        </p:nvGrpSpPr>
        <p:grpSpPr bwMode="auto">
          <a:xfrm>
            <a:off x="381000" y="3111500"/>
            <a:ext cx="4098925" cy="806450"/>
            <a:chOff x="84" y="2948"/>
            <a:chExt cx="2582" cy="508"/>
          </a:xfrm>
        </p:grpSpPr>
        <p:grpSp>
          <p:nvGrpSpPr>
            <p:cNvPr id="47130" name="Group 123">
              <a:extLst>
                <a:ext uri="{FF2B5EF4-FFF2-40B4-BE49-F238E27FC236}">
                  <a16:creationId xmlns:a16="http://schemas.microsoft.com/office/drawing/2014/main" id="{5DB076F3-2130-46AB-AC16-DE9A281F1EE9}"/>
                </a:ext>
              </a:extLst>
            </p:cNvPr>
            <p:cNvGrpSpPr>
              <a:grpSpLocks/>
            </p:cNvGrpSpPr>
            <p:nvPr/>
          </p:nvGrpSpPr>
          <p:grpSpPr bwMode="auto">
            <a:xfrm>
              <a:off x="84" y="2948"/>
              <a:ext cx="2582" cy="508"/>
              <a:chOff x="84" y="2948"/>
              <a:chExt cx="2582" cy="508"/>
            </a:xfrm>
          </p:grpSpPr>
          <p:sp>
            <p:nvSpPr>
              <p:cNvPr id="47132" name="Text Box 124">
                <a:extLst>
                  <a:ext uri="{FF2B5EF4-FFF2-40B4-BE49-F238E27FC236}">
                    <a16:creationId xmlns:a16="http://schemas.microsoft.com/office/drawing/2014/main" id="{1ABC1735-4B9F-437D-B834-E60C58CB8269}"/>
                  </a:ext>
                </a:extLst>
              </p:cNvPr>
              <p:cNvSpPr txBox="1">
                <a:spLocks noChangeArrowheads="1"/>
              </p:cNvSpPr>
              <p:nvPr/>
            </p:nvSpPr>
            <p:spPr bwMode="auto">
              <a:xfrm>
                <a:off x="84" y="2948"/>
                <a:ext cx="25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15</a:t>
                </a:r>
                <a:r>
                  <a:rPr lang="en-US" altLang="en-US" i="1"/>
                  <a:t>x</a:t>
                </a:r>
                <a:r>
                  <a:rPr lang="en-US" altLang="en-US" baseline="30000"/>
                  <a:t>2</a:t>
                </a:r>
                <a:r>
                  <a:rPr lang="en-US" altLang="en-US"/>
                  <a:t> – 16</a:t>
                </a:r>
                <a:r>
                  <a:rPr lang="en-US" altLang="en-US" i="1"/>
                  <a:t>x</a:t>
                </a:r>
                <a:r>
                  <a:rPr lang="en-US" altLang="en-US"/>
                  <a:t> + 4 </a:t>
                </a:r>
                <a:r>
                  <a:rPr lang="en-US" altLang="en-US">
                    <a:solidFill>
                      <a:srgbClr val="FF0000"/>
                    </a:solidFill>
                  </a:rPr>
                  <a:t>–</a:t>
                </a:r>
                <a:r>
                  <a:rPr lang="en-US" altLang="en-US"/>
                  <a:t> 4</a:t>
                </a:r>
                <a:r>
                  <a:rPr lang="en-US" altLang="en-US" i="1"/>
                  <a:t>x </a:t>
                </a:r>
                <a:r>
                  <a:rPr lang="en-US" altLang="en-US">
                    <a:solidFill>
                      <a:srgbClr val="FF0000"/>
                    </a:solidFill>
                  </a:rPr>
                  <a:t>–</a:t>
                </a:r>
                <a:r>
                  <a:rPr lang="en-US" altLang="en-US"/>
                  <a:t> 10</a:t>
                </a:r>
              </a:p>
            </p:txBody>
          </p:sp>
          <p:sp>
            <p:nvSpPr>
              <p:cNvPr id="47133" name="Text Box 125">
                <a:extLst>
                  <a:ext uri="{FF2B5EF4-FFF2-40B4-BE49-F238E27FC236}">
                    <a16:creationId xmlns:a16="http://schemas.microsoft.com/office/drawing/2014/main" id="{D08674E8-2096-406A-ABD8-98E5246E7AD5}"/>
                  </a:ext>
                </a:extLst>
              </p:cNvPr>
              <p:cNvSpPr txBox="1">
                <a:spLocks noChangeArrowheads="1"/>
              </p:cNvSpPr>
              <p:nvPr/>
            </p:nvSpPr>
            <p:spPr bwMode="auto">
              <a:xfrm>
                <a:off x="503" y="3168"/>
                <a:ext cx="173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a:t> + 5)(5</a:t>
                </a:r>
                <a:r>
                  <a:rPr lang="en-US" altLang="en-US" i="1"/>
                  <a:t>x</a:t>
                </a:r>
                <a:r>
                  <a:rPr lang="en-US" altLang="en-US"/>
                  <a:t> – 2)</a:t>
                </a:r>
              </a:p>
            </p:txBody>
          </p:sp>
        </p:grpSp>
        <p:sp>
          <p:nvSpPr>
            <p:cNvPr id="47131" name="Line 126">
              <a:extLst>
                <a:ext uri="{FF2B5EF4-FFF2-40B4-BE49-F238E27FC236}">
                  <a16:creationId xmlns:a16="http://schemas.microsoft.com/office/drawing/2014/main" id="{93CE6BF2-B6EB-4D26-9164-502D6C3535E9}"/>
                </a:ext>
              </a:extLst>
            </p:cNvPr>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71" name="Group 127">
            <a:extLst>
              <a:ext uri="{FF2B5EF4-FFF2-40B4-BE49-F238E27FC236}">
                <a16:creationId xmlns:a16="http://schemas.microsoft.com/office/drawing/2014/main" id="{4DAB6D30-8B9B-4001-8701-A690DF8955BD}"/>
              </a:ext>
            </a:extLst>
          </p:cNvPr>
          <p:cNvGrpSpPr>
            <a:grpSpLocks/>
          </p:cNvGrpSpPr>
          <p:nvPr/>
        </p:nvGrpSpPr>
        <p:grpSpPr bwMode="auto">
          <a:xfrm>
            <a:off x="5867400" y="4152900"/>
            <a:ext cx="593725" cy="762000"/>
            <a:chOff x="1236" y="1776"/>
            <a:chExt cx="374" cy="480"/>
          </a:xfrm>
        </p:grpSpPr>
        <p:sp>
          <p:nvSpPr>
            <p:cNvPr id="47127" name="Text Box 128">
              <a:extLst>
                <a:ext uri="{FF2B5EF4-FFF2-40B4-BE49-F238E27FC236}">
                  <a16:creationId xmlns:a16="http://schemas.microsoft.com/office/drawing/2014/main" id="{4B097E69-5434-4D0B-88F2-7D773016DB55}"/>
                </a:ext>
              </a:extLst>
            </p:cNvPr>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5</a:t>
              </a:r>
              <a:endParaRPr lang="en-US" altLang="en-US" baseline="30000"/>
            </a:p>
          </p:txBody>
        </p:sp>
        <p:sp>
          <p:nvSpPr>
            <p:cNvPr id="47128" name="Text Box 129">
              <a:extLst>
                <a:ext uri="{FF2B5EF4-FFF2-40B4-BE49-F238E27FC236}">
                  <a16:creationId xmlns:a16="http://schemas.microsoft.com/office/drawing/2014/main" id="{31BE4979-33BA-493B-917A-453508D97309}"/>
                </a:ext>
              </a:extLst>
            </p:cNvPr>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2</a:t>
              </a:r>
            </a:p>
          </p:txBody>
        </p:sp>
        <p:sp>
          <p:nvSpPr>
            <p:cNvPr id="47129" name="Line 130">
              <a:extLst>
                <a:ext uri="{FF2B5EF4-FFF2-40B4-BE49-F238E27FC236}">
                  <a16:creationId xmlns:a16="http://schemas.microsoft.com/office/drawing/2014/main" id="{7AB860B3-3B38-4B72-BDB5-1B5380933518}"/>
                </a:ext>
              </a:extLst>
            </p:cNvPr>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1875" name="Group 131">
            <a:extLst>
              <a:ext uri="{FF2B5EF4-FFF2-40B4-BE49-F238E27FC236}">
                <a16:creationId xmlns:a16="http://schemas.microsoft.com/office/drawing/2014/main" id="{C10FC834-C83B-4546-B072-F3BD0A5045EE}"/>
              </a:ext>
            </a:extLst>
          </p:cNvPr>
          <p:cNvGrpSpPr>
            <a:grpSpLocks/>
          </p:cNvGrpSpPr>
          <p:nvPr/>
        </p:nvGrpSpPr>
        <p:grpSpPr bwMode="auto">
          <a:xfrm>
            <a:off x="7696200" y="4152900"/>
            <a:ext cx="593725" cy="762000"/>
            <a:chOff x="1236" y="1776"/>
            <a:chExt cx="374" cy="480"/>
          </a:xfrm>
        </p:grpSpPr>
        <p:sp>
          <p:nvSpPr>
            <p:cNvPr id="47124" name="Text Box 132">
              <a:extLst>
                <a:ext uri="{FF2B5EF4-FFF2-40B4-BE49-F238E27FC236}">
                  <a16:creationId xmlns:a16="http://schemas.microsoft.com/office/drawing/2014/main" id="{F5414F8F-7114-426E-86AA-7FA214425C06}"/>
                </a:ext>
              </a:extLst>
            </p:cNvPr>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2</a:t>
              </a:r>
              <a:endParaRPr lang="en-US" altLang="en-US" baseline="30000"/>
            </a:p>
          </p:txBody>
        </p:sp>
        <p:sp>
          <p:nvSpPr>
            <p:cNvPr id="47125" name="Text Box 133">
              <a:extLst>
                <a:ext uri="{FF2B5EF4-FFF2-40B4-BE49-F238E27FC236}">
                  <a16:creationId xmlns:a16="http://schemas.microsoft.com/office/drawing/2014/main" id="{A1E7698B-F2E2-4CA7-8EC6-887D54AADDB6}"/>
                </a:ext>
              </a:extLst>
            </p:cNvPr>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5</a:t>
              </a:r>
            </a:p>
          </p:txBody>
        </p:sp>
        <p:sp>
          <p:nvSpPr>
            <p:cNvPr id="47126" name="Line 134">
              <a:extLst>
                <a:ext uri="{FF2B5EF4-FFF2-40B4-BE49-F238E27FC236}">
                  <a16:creationId xmlns:a16="http://schemas.microsoft.com/office/drawing/2014/main" id="{BF0CBCC4-E758-4C43-96AD-6CB0E39F25C9}"/>
                </a:ext>
              </a:extLst>
            </p:cNvPr>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47113" name="Group 135">
            <a:extLst>
              <a:ext uri="{FF2B5EF4-FFF2-40B4-BE49-F238E27FC236}">
                <a16:creationId xmlns:a16="http://schemas.microsoft.com/office/drawing/2014/main" id="{CA66DAB4-8049-4D62-AD4C-6AF365DC2B77}"/>
              </a:ext>
            </a:extLst>
          </p:cNvPr>
          <p:cNvGrpSpPr>
            <a:grpSpLocks/>
          </p:cNvGrpSpPr>
          <p:nvPr/>
        </p:nvGrpSpPr>
        <p:grpSpPr bwMode="auto">
          <a:xfrm>
            <a:off x="304800" y="1447800"/>
            <a:ext cx="8001000" cy="1187450"/>
            <a:chOff x="192" y="912"/>
            <a:chExt cx="5040" cy="748"/>
          </a:xfrm>
        </p:grpSpPr>
        <p:sp>
          <p:nvSpPr>
            <p:cNvPr id="47114" name="Text Box 136">
              <a:extLst>
                <a:ext uri="{FF2B5EF4-FFF2-40B4-BE49-F238E27FC236}">
                  <a16:creationId xmlns:a16="http://schemas.microsoft.com/office/drawing/2014/main" id="{813D57E6-DFDC-4CBD-B9BA-B41B86EACA7F}"/>
                </a:ext>
              </a:extLst>
            </p:cNvPr>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7115" name="Group 137">
              <a:extLst>
                <a:ext uri="{FF2B5EF4-FFF2-40B4-BE49-F238E27FC236}">
                  <a16:creationId xmlns:a16="http://schemas.microsoft.com/office/drawing/2014/main" id="{F74AA19A-E60D-44D0-B867-72BCE9DA37CC}"/>
                </a:ext>
              </a:extLst>
            </p:cNvPr>
            <p:cNvGrpSpPr>
              <a:grpSpLocks/>
            </p:cNvGrpSpPr>
            <p:nvPr/>
          </p:nvGrpSpPr>
          <p:grpSpPr bwMode="auto">
            <a:xfrm>
              <a:off x="1220" y="912"/>
              <a:ext cx="1987" cy="528"/>
              <a:chOff x="384" y="1632"/>
              <a:chExt cx="1987" cy="528"/>
            </a:xfrm>
          </p:grpSpPr>
          <p:sp>
            <p:nvSpPr>
              <p:cNvPr id="47116" name="Text Box 138">
                <a:extLst>
                  <a:ext uri="{FF2B5EF4-FFF2-40B4-BE49-F238E27FC236}">
                    <a16:creationId xmlns:a16="http://schemas.microsoft.com/office/drawing/2014/main" id="{A28261FB-EE24-4A7C-A949-4FA4A4623F90}"/>
                  </a:ext>
                </a:extLst>
              </p:cNvPr>
              <p:cNvSpPr txBox="1">
                <a:spLocks noChangeArrowheads="1"/>
              </p:cNvSpPr>
              <p:nvPr/>
            </p:nvSpPr>
            <p:spPr bwMode="auto">
              <a:xfrm>
                <a:off x="419" y="1632"/>
                <a:ext cx="8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a:t>
                </a:r>
                <a:r>
                  <a:rPr lang="en-US" altLang="en-US" b="1"/>
                  <a:t> – 2</a:t>
                </a:r>
              </a:p>
            </p:txBody>
          </p:sp>
          <p:sp>
            <p:nvSpPr>
              <p:cNvPr id="47117" name="Text Box 139">
                <a:extLst>
                  <a:ext uri="{FF2B5EF4-FFF2-40B4-BE49-F238E27FC236}">
                    <a16:creationId xmlns:a16="http://schemas.microsoft.com/office/drawing/2014/main" id="{195BF310-C59F-4E3A-8568-611B55B279BE}"/>
                  </a:ext>
                </a:extLst>
              </p:cNvPr>
              <p:cNvSpPr txBox="1">
                <a:spLocks noChangeArrowheads="1"/>
              </p:cNvSpPr>
              <p:nvPr/>
            </p:nvSpPr>
            <p:spPr bwMode="auto">
              <a:xfrm>
                <a:off x="482" y="1872"/>
                <a:ext cx="79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a:t>
                </a:r>
                <a:r>
                  <a:rPr lang="en-US" altLang="en-US" b="1" baseline="30000"/>
                  <a:t> </a:t>
                </a:r>
                <a:r>
                  <a:rPr lang="en-US" altLang="en-US" b="1"/>
                  <a:t>+</a:t>
                </a:r>
                <a:r>
                  <a:rPr lang="en-US" altLang="en-US" b="1" i="1"/>
                  <a:t> </a:t>
                </a:r>
                <a:r>
                  <a:rPr lang="en-US" altLang="en-US" b="1"/>
                  <a:t>5</a:t>
                </a:r>
              </a:p>
            </p:txBody>
          </p:sp>
          <p:sp>
            <p:nvSpPr>
              <p:cNvPr id="47118" name="Line 140">
                <a:extLst>
                  <a:ext uri="{FF2B5EF4-FFF2-40B4-BE49-F238E27FC236}">
                    <a16:creationId xmlns:a16="http://schemas.microsoft.com/office/drawing/2014/main" id="{D27A5AA4-48DE-4690-92C9-5AB740251C51}"/>
                  </a:ext>
                </a:extLst>
              </p:cNvPr>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7119" name="Text Box 141">
                <a:extLst>
                  <a:ext uri="{FF2B5EF4-FFF2-40B4-BE49-F238E27FC236}">
                    <a16:creationId xmlns:a16="http://schemas.microsoft.com/office/drawing/2014/main" id="{8F92D726-C86A-4A03-A018-04897B67ACEA}"/>
                  </a:ext>
                </a:extLst>
              </p:cNvPr>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7120" name="Group 142">
                <a:extLst>
                  <a:ext uri="{FF2B5EF4-FFF2-40B4-BE49-F238E27FC236}">
                    <a16:creationId xmlns:a16="http://schemas.microsoft.com/office/drawing/2014/main" id="{61F8B5A4-B1B6-4596-90D0-671D436A3548}"/>
                  </a:ext>
                </a:extLst>
              </p:cNvPr>
              <p:cNvGrpSpPr>
                <a:grpSpLocks/>
              </p:cNvGrpSpPr>
              <p:nvPr/>
            </p:nvGrpSpPr>
            <p:grpSpPr bwMode="auto">
              <a:xfrm>
                <a:off x="1584" y="1632"/>
                <a:ext cx="787" cy="528"/>
                <a:chOff x="1720" y="1632"/>
                <a:chExt cx="787" cy="528"/>
              </a:xfrm>
            </p:grpSpPr>
            <p:sp>
              <p:nvSpPr>
                <p:cNvPr id="47121" name="Text Box 143">
                  <a:extLst>
                    <a:ext uri="{FF2B5EF4-FFF2-40B4-BE49-F238E27FC236}">
                      <a16:creationId xmlns:a16="http://schemas.microsoft.com/office/drawing/2014/main" id="{752EC65E-B005-427C-A7EB-2D80ED00E64E}"/>
                    </a:ext>
                  </a:extLst>
                </p:cNvPr>
                <p:cNvSpPr txBox="1">
                  <a:spLocks noChangeArrowheads="1"/>
                </p:cNvSpPr>
                <p:nvPr/>
              </p:nvSpPr>
              <p:spPr bwMode="auto">
                <a:xfrm>
                  <a:off x="1720" y="1872"/>
                  <a:ext cx="7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5</a:t>
                  </a:r>
                  <a:r>
                    <a:rPr lang="en-US" altLang="en-US" b="1" i="1"/>
                    <a:t>x</a:t>
                  </a:r>
                  <a:r>
                    <a:rPr lang="en-US" altLang="en-US" b="1"/>
                    <a:t> – 2</a:t>
                  </a:r>
                </a:p>
              </p:txBody>
            </p:sp>
            <p:sp>
              <p:nvSpPr>
                <p:cNvPr id="47122" name="Text Box 144">
                  <a:extLst>
                    <a:ext uri="{FF2B5EF4-FFF2-40B4-BE49-F238E27FC236}">
                      <a16:creationId xmlns:a16="http://schemas.microsoft.com/office/drawing/2014/main" id="{36CEC60D-2805-4015-BFC5-C83A88277A44}"/>
                    </a:ext>
                  </a:extLst>
                </p:cNvPr>
                <p:cNvSpPr txBox="1">
                  <a:spLocks noChangeArrowheads="1"/>
                </p:cNvSpPr>
                <p:nvPr/>
              </p:nvSpPr>
              <p:spPr bwMode="auto">
                <a:xfrm>
                  <a:off x="1740" y="1632"/>
                  <a:ext cx="45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2</a:t>
                  </a:r>
                  <a:endParaRPr lang="en-US" altLang="en-US" b="1" baseline="30000"/>
                </a:p>
              </p:txBody>
            </p:sp>
            <p:sp>
              <p:nvSpPr>
                <p:cNvPr id="47123" name="Line 145">
                  <a:extLst>
                    <a:ext uri="{FF2B5EF4-FFF2-40B4-BE49-F238E27FC236}">
                      <a16:creationId xmlns:a16="http://schemas.microsoft.com/office/drawing/2014/main" id="{52B2EF8D-08D2-4C1D-8F0B-FD02ADA2B7FA}"/>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846"/>
                                        </p:tgtEl>
                                        <p:attrNameLst>
                                          <p:attrName>style.visibility</p:attrName>
                                        </p:attrNameLst>
                                      </p:cBhvr>
                                      <p:to>
                                        <p:strVal val="visible"/>
                                      </p:to>
                                    </p:set>
                                    <p:animEffect transition="in" filter="box(in)">
                                      <p:cBhvr>
                                        <p:cTn id="7" dur="500"/>
                                        <p:tgtEl>
                                          <p:spTgt spid="31846"/>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31866"/>
                                        </p:tgtEl>
                                        <p:attrNameLst>
                                          <p:attrName>style.visibility</p:attrName>
                                        </p:attrNameLst>
                                      </p:cBhvr>
                                      <p:to>
                                        <p:strVal val="visible"/>
                                      </p:to>
                                    </p:set>
                                    <p:animEffect transition="in" filter="blinds(horizontal)">
                                      <p:cBhvr>
                                        <p:cTn id="11" dur="500"/>
                                        <p:tgtEl>
                                          <p:spTgt spid="31866"/>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23" presetClass="entr" presetSubtype="16" fill="hold" nodeType="clickEffect">
                                  <p:stCondLst>
                                    <p:cond delay="0"/>
                                  </p:stCondLst>
                                  <p:childTnLst>
                                    <p:set>
                                      <p:cBhvr>
                                        <p:cTn id="15" dur="1" fill="hold">
                                          <p:stCondLst>
                                            <p:cond delay="0"/>
                                          </p:stCondLst>
                                        </p:cTn>
                                        <p:tgtEl>
                                          <p:spTgt spid="31875"/>
                                        </p:tgtEl>
                                        <p:attrNameLst>
                                          <p:attrName>style.visibility</p:attrName>
                                        </p:attrNameLst>
                                      </p:cBhvr>
                                      <p:to>
                                        <p:strVal val="visible"/>
                                      </p:to>
                                    </p:set>
                                    <p:anim calcmode="lin" valueType="num">
                                      <p:cBhvr>
                                        <p:cTn id="16" dur="500" fill="hold"/>
                                        <p:tgtEl>
                                          <p:spTgt spid="31875"/>
                                        </p:tgtEl>
                                        <p:attrNameLst>
                                          <p:attrName>ppt_w</p:attrName>
                                        </p:attrNameLst>
                                      </p:cBhvr>
                                      <p:tavLst>
                                        <p:tav tm="0">
                                          <p:val>
                                            <p:fltVal val="0"/>
                                          </p:val>
                                        </p:tav>
                                        <p:tav tm="100000">
                                          <p:val>
                                            <p:strVal val="#ppt_w"/>
                                          </p:val>
                                        </p:tav>
                                      </p:tavLst>
                                    </p:anim>
                                    <p:anim calcmode="lin" valueType="num">
                                      <p:cBhvr>
                                        <p:cTn id="17" dur="500" fill="hold"/>
                                        <p:tgtEl>
                                          <p:spTgt spid="31875"/>
                                        </p:tgtEl>
                                        <p:attrNameLst>
                                          <p:attrName>ppt_h</p:attrName>
                                        </p:attrNameLst>
                                      </p:cBhvr>
                                      <p:tavLst>
                                        <p:tav tm="0">
                                          <p:val>
                                            <p:fltVal val="0"/>
                                          </p:val>
                                        </p:tav>
                                        <p:tav tm="100000">
                                          <p:val>
                                            <p:strVal val="#ppt_h"/>
                                          </p:val>
                                        </p:tav>
                                      </p:tavLst>
                                    </p:anim>
                                  </p:childTnLst>
                                </p:cTn>
                              </p:par>
                              <p:par>
                                <p:cTn id="18" presetID="23" presetClass="entr" presetSubtype="16" fill="hold" nodeType="withEffect">
                                  <p:stCondLst>
                                    <p:cond delay="0"/>
                                  </p:stCondLst>
                                  <p:childTnLst>
                                    <p:set>
                                      <p:cBhvr>
                                        <p:cTn id="19" dur="1" fill="hold">
                                          <p:stCondLst>
                                            <p:cond delay="0"/>
                                          </p:stCondLst>
                                        </p:cTn>
                                        <p:tgtEl>
                                          <p:spTgt spid="31871"/>
                                        </p:tgtEl>
                                        <p:attrNameLst>
                                          <p:attrName>style.visibility</p:attrName>
                                        </p:attrNameLst>
                                      </p:cBhvr>
                                      <p:to>
                                        <p:strVal val="visible"/>
                                      </p:to>
                                    </p:set>
                                    <p:anim calcmode="lin" valueType="num">
                                      <p:cBhvr>
                                        <p:cTn id="20" dur="500" fill="hold"/>
                                        <p:tgtEl>
                                          <p:spTgt spid="31871"/>
                                        </p:tgtEl>
                                        <p:attrNameLst>
                                          <p:attrName>ppt_w</p:attrName>
                                        </p:attrNameLst>
                                      </p:cBhvr>
                                      <p:tavLst>
                                        <p:tav tm="0">
                                          <p:val>
                                            <p:fltVal val="0"/>
                                          </p:val>
                                        </p:tav>
                                        <p:tav tm="100000">
                                          <p:val>
                                            <p:strVal val="#ppt_w"/>
                                          </p:val>
                                        </p:tav>
                                      </p:tavLst>
                                    </p:anim>
                                    <p:anim calcmode="lin" valueType="num">
                                      <p:cBhvr>
                                        <p:cTn id="21" dur="500" fill="hold"/>
                                        <p:tgtEl>
                                          <p:spTgt spid="31871"/>
                                        </p:tgtEl>
                                        <p:attrNameLst>
                                          <p:attrName>ppt_h</p:attrName>
                                        </p:attrNameLst>
                                      </p:cBhvr>
                                      <p:tavLst>
                                        <p:tav tm="0">
                                          <p:val>
                                            <p:fltVal val="0"/>
                                          </p:val>
                                        </p:tav>
                                        <p:tav tm="100000">
                                          <p:val>
                                            <p:strVal val="#ppt_h"/>
                                          </p:val>
                                        </p:tav>
                                      </p:tavLst>
                                    </p:anim>
                                  </p:childTnLst>
                                </p:cTn>
                              </p:par>
                              <p:par>
                                <p:cTn id="22" presetID="23" presetClass="entr" presetSubtype="16" fill="hold" grpId="0" nodeType="withEffect">
                                  <p:stCondLst>
                                    <p:cond delay="0"/>
                                  </p:stCondLst>
                                  <p:childTnLst>
                                    <p:set>
                                      <p:cBhvr>
                                        <p:cTn id="23" dur="1" fill="hold">
                                          <p:stCondLst>
                                            <p:cond delay="0"/>
                                          </p:stCondLst>
                                        </p:cTn>
                                        <p:tgtEl>
                                          <p:spTgt spid="31865"/>
                                        </p:tgtEl>
                                        <p:attrNameLst>
                                          <p:attrName>style.visibility</p:attrName>
                                        </p:attrNameLst>
                                      </p:cBhvr>
                                      <p:to>
                                        <p:strVal val="visible"/>
                                      </p:to>
                                    </p:set>
                                    <p:anim calcmode="lin" valueType="num">
                                      <p:cBhvr>
                                        <p:cTn id="24" dur="500" fill="hold"/>
                                        <p:tgtEl>
                                          <p:spTgt spid="31865"/>
                                        </p:tgtEl>
                                        <p:attrNameLst>
                                          <p:attrName>ppt_w</p:attrName>
                                        </p:attrNameLst>
                                      </p:cBhvr>
                                      <p:tavLst>
                                        <p:tav tm="0">
                                          <p:val>
                                            <p:fltVal val="0"/>
                                          </p:val>
                                        </p:tav>
                                        <p:tav tm="100000">
                                          <p:val>
                                            <p:strVal val="#ppt_w"/>
                                          </p:val>
                                        </p:tav>
                                      </p:tavLst>
                                    </p:anim>
                                    <p:anim calcmode="lin" valueType="num">
                                      <p:cBhvr>
                                        <p:cTn id="25" dur="500" fill="hold"/>
                                        <p:tgtEl>
                                          <p:spTgt spid="3186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 grpId="0"/>
      <p:bldP spid="3186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11">
            <a:extLst>
              <a:ext uri="{FF2B5EF4-FFF2-40B4-BE49-F238E27FC236}">
                <a16:creationId xmlns:a16="http://schemas.microsoft.com/office/drawing/2014/main" id="{6A9568B0-4660-4365-8C82-987CDA2FD05D}"/>
              </a:ext>
            </a:extLst>
          </p:cNvPr>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4b </a:t>
            </a:r>
            <a:endParaRPr lang="en-US" altLang="en-US" sz="2600">
              <a:solidFill>
                <a:schemeClr val="accent2"/>
              </a:solidFill>
              <a:latin typeface="Arial MT Bl" charset="0"/>
            </a:endParaRPr>
          </a:p>
        </p:txBody>
      </p:sp>
      <p:sp>
        <p:nvSpPr>
          <p:cNvPr id="49155" name="Text Box 76">
            <a:extLst>
              <a:ext uri="{FF2B5EF4-FFF2-40B4-BE49-F238E27FC236}">
                <a16:creationId xmlns:a16="http://schemas.microsoft.com/office/drawing/2014/main" id="{8195AA69-9A57-4B47-B3B4-28B54489AACB}"/>
              </a:ext>
            </a:extLst>
          </p:cNvPr>
          <p:cNvSpPr txBox="1">
            <a:spLocks noChangeArrowheads="1"/>
          </p:cNvSpPr>
          <p:nvPr/>
        </p:nvSpPr>
        <p:spPr bwMode="auto">
          <a:xfrm>
            <a:off x="593725" y="348932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nvGrpSpPr>
          <p:cNvPr id="49156" name="Group 152">
            <a:extLst>
              <a:ext uri="{FF2B5EF4-FFF2-40B4-BE49-F238E27FC236}">
                <a16:creationId xmlns:a16="http://schemas.microsoft.com/office/drawing/2014/main" id="{F2CBD493-F6F8-44A3-B0A5-EAAEA9DC99C6}"/>
              </a:ext>
            </a:extLst>
          </p:cNvPr>
          <p:cNvGrpSpPr>
            <a:grpSpLocks/>
          </p:cNvGrpSpPr>
          <p:nvPr/>
        </p:nvGrpSpPr>
        <p:grpSpPr bwMode="auto">
          <a:xfrm>
            <a:off x="304800" y="1323975"/>
            <a:ext cx="8001000" cy="1187450"/>
            <a:chOff x="192" y="912"/>
            <a:chExt cx="5040" cy="748"/>
          </a:xfrm>
        </p:grpSpPr>
        <p:sp>
          <p:nvSpPr>
            <p:cNvPr id="49211" name="Text Box 153">
              <a:extLst>
                <a:ext uri="{FF2B5EF4-FFF2-40B4-BE49-F238E27FC236}">
                  <a16:creationId xmlns:a16="http://schemas.microsoft.com/office/drawing/2014/main" id="{1F151BD2-40DF-4351-B98E-A6F8C7B3DEFB}"/>
                </a:ext>
              </a:extLst>
            </p:cNvPr>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49212" name="Group 154">
              <a:extLst>
                <a:ext uri="{FF2B5EF4-FFF2-40B4-BE49-F238E27FC236}">
                  <a16:creationId xmlns:a16="http://schemas.microsoft.com/office/drawing/2014/main" id="{DA024438-5560-4E3B-A0C2-07F7512ABB49}"/>
                </a:ext>
              </a:extLst>
            </p:cNvPr>
            <p:cNvGrpSpPr>
              <a:grpSpLocks/>
            </p:cNvGrpSpPr>
            <p:nvPr/>
          </p:nvGrpSpPr>
          <p:grpSpPr bwMode="auto">
            <a:xfrm>
              <a:off x="1126" y="912"/>
              <a:ext cx="2032" cy="528"/>
              <a:chOff x="290" y="1632"/>
              <a:chExt cx="2032" cy="528"/>
            </a:xfrm>
          </p:grpSpPr>
          <p:sp>
            <p:nvSpPr>
              <p:cNvPr id="49213" name="Text Box 155">
                <a:extLst>
                  <a:ext uri="{FF2B5EF4-FFF2-40B4-BE49-F238E27FC236}">
                    <a16:creationId xmlns:a16="http://schemas.microsoft.com/office/drawing/2014/main" id="{301662A1-7F5E-4AC8-97F0-79A9643394C9}"/>
                  </a:ext>
                </a:extLst>
              </p:cNvPr>
              <p:cNvSpPr txBox="1">
                <a:spLocks noChangeArrowheads="1"/>
              </p:cNvSpPr>
              <p:nvPr/>
            </p:nvSpPr>
            <p:spPr bwMode="auto">
              <a:xfrm>
                <a:off x="290" y="1632"/>
                <a:ext cx="11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+ 64</a:t>
                </a:r>
              </a:p>
            </p:txBody>
          </p:sp>
          <p:sp>
            <p:nvSpPr>
              <p:cNvPr id="49214" name="Text Box 156">
                <a:extLst>
                  <a:ext uri="{FF2B5EF4-FFF2-40B4-BE49-F238E27FC236}">
                    <a16:creationId xmlns:a16="http://schemas.microsoft.com/office/drawing/2014/main" id="{2B0D006A-970C-4B99-B0FA-AC5CDA9A5463}"/>
                  </a:ext>
                </a:extLst>
              </p:cNvPr>
              <p:cNvSpPr txBox="1">
                <a:spLocks noChangeArrowheads="1"/>
              </p:cNvSpPr>
              <p:nvPr/>
            </p:nvSpPr>
            <p:spPr bwMode="auto">
              <a:xfrm>
                <a:off x="452" y="1872"/>
                <a:ext cx="8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sym typeface="Symbol" panose="05050102010706020507" pitchFamily="18" charset="2"/>
                  </a:rPr>
                  <a:t>–</a:t>
                </a:r>
                <a:r>
                  <a:rPr lang="en-US" altLang="en-US" b="1" i="1"/>
                  <a:t> </a:t>
                </a:r>
                <a:r>
                  <a:rPr lang="en-US" altLang="en-US" b="1"/>
                  <a:t>64</a:t>
                </a:r>
              </a:p>
            </p:txBody>
          </p:sp>
          <p:sp>
            <p:nvSpPr>
              <p:cNvPr id="49215" name="Line 157">
                <a:extLst>
                  <a:ext uri="{FF2B5EF4-FFF2-40B4-BE49-F238E27FC236}">
                    <a16:creationId xmlns:a16="http://schemas.microsoft.com/office/drawing/2014/main" id="{531D107D-597B-40EA-9393-C34AB93F1B13}"/>
                  </a:ext>
                </a:extLst>
              </p:cNvPr>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216" name="Text Box 158">
                <a:extLst>
                  <a:ext uri="{FF2B5EF4-FFF2-40B4-BE49-F238E27FC236}">
                    <a16:creationId xmlns:a16="http://schemas.microsoft.com/office/drawing/2014/main" id="{41FD43AE-955B-4489-8F94-C8A6F358D3C8}"/>
                  </a:ext>
                </a:extLst>
              </p:cNvPr>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49217" name="Group 159">
                <a:extLst>
                  <a:ext uri="{FF2B5EF4-FFF2-40B4-BE49-F238E27FC236}">
                    <a16:creationId xmlns:a16="http://schemas.microsoft.com/office/drawing/2014/main" id="{5C942E94-FA51-4B69-81A3-D25564BFA3F4}"/>
                  </a:ext>
                </a:extLst>
              </p:cNvPr>
              <p:cNvGrpSpPr>
                <a:grpSpLocks/>
              </p:cNvGrpSpPr>
              <p:nvPr/>
            </p:nvGrpSpPr>
            <p:grpSpPr bwMode="auto">
              <a:xfrm>
                <a:off x="1584" y="1632"/>
                <a:ext cx="738" cy="528"/>
                <a:chOff x="1720" y="1632"/>
                <a:chExt cx="738" cy="528"/>
              </a:xfrm>
            </p:grpSpPr>
            <p:sp>
              <p:nvSpPr>
                <p:cNvPr id="49218" name="Text Box 160">
                  <a:extLst>
                    <a:ext uri="{FF2B5EF4-FFF2-40B4-BE49-F238E27FC236}">
                      <a16:creationId xmlns:a16="http://schemas.microsoft.com/office/drawing/2014/main" id="{9D352604-DF48-4972-A8F3-FA38881D2495}"/>
                    </a:ext>
                  </a:extLst>
                </p:cNvPr>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+ 8</a:t>
                  </a:r>
                </a:p>
              </p:txBody>
            </p:sp>
            <p:sp>
              <p:nvSpPr>
                <p:cNvPr id="49219" name="Text Box 161">
                  <a:extLst>
                    <a:ext uri="{FF2B5EF4-FFF2-40B4-BE49-F238E27FC236}">
                      <a16:creationId xmlns:a16="http://schemas.microsoft.com/office/drawing/2014/main" id="{165C2831-CA16-4555-A53C-06B26E5528F1}"/>
                    </a:ext>
                  </a:extLst>
                </p:cNvPr>
                <p:cNvSpPr txBox="1">
                  <a:spLocks noChangeArrowheads="1"/>
                </p:cNvSpPr>
                <p:nvPr/>
              </p:nvSpPr>
              <p:spPr bwMode="auto">
                <a:xfrm>
                  <a:off x="1740" y="1632"/>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a:t>
                  </a:r>
                  <a:r>
                    <a:rPr lang="en-US" altLang="en-US" b="1" i="1"/>
                    <a:t>x </a:t>
                  </a:r>
                  <a:r>
                    <a:rPr lang="en-US" altLang="en-US" b="1">
                      <a:sym typeface="Symbol" panose="05050102010706020507" pitchFamily="18" charset="2"/>
                    </a:rPr>
                    <a:t>–</a:t>
                  </a:r>
                  <a:r>
                    <a:rPr lang="en-US" altLang="en-US"/>
                    <a:t> </a:t>
                  </a:r>
                  <a:r>
                    <a:rPr lang="en-US" altLang="en-US" b="1"/>
                    <a:t>4</a:t>
                  </a:r>
                </a:p>
              </p:txBody>
            </p:sp>
            <p:sp>
              <p:nvSpPr>
                <p:cNvPr id="49220" name="Line 162">
                  <a:extLst>
                    <a:ext uri="{FF2B5EF4-FFF2-40B4-BE49-F238E27FC236}">
                      <a16:creationId xmlns:a16="http://schemas.microsoft.com/office/drawing/2014/main" id="{A36E81B7-B63C-4171-AC61-D460C97FA360}"/>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84131" name="Group 163">
            <a:extLst>
              <a:ext uri="{FF2B5EF4-FFF2-40B4-BE49-F238E27FC236}">
                <a16:creationId xmlns:a16="http://schemas.microsoft.com/office/drawing/2014/main" id="{F3186642-6BE7-4B7C-9B7E-9556CB829BF8}"/>
              </a:ext>
            </a:extLst>
          </p:cNvPr>
          <p:cNvGrpSpPr>
            <a:grpSpLocks/>
          </p:cNvGrpSpPr>
          <p:nvPr/>
        </p:nvGrpSpPr>
        <p:grpSpPr bwMode="auto">
          <a:xfrm>
            <a:off x="149225" y="4860925"/>
            <a:ext cx="4070350" cy="806450"/>
            <a:chOff x="94" y="2948"/>
            <a:chExt cx="2564" cy="508"/>
          </a:xfrm>
        </p:grpSpPr>
        <p:grpSp>
          <p:nvGrpSpPr>
            <p:cNvPr id="49207" name="Group 164">
              <a:extLst>
                <a:ext uri="{FF2B5EF4-FFF2-40B4-BE49-F238E27FC236}">
                  <a16:creationId xmlns:a16="http://schemas.microsoft.com/office/drawing/2014/main" id="{FCD1E683-3716-4B04-BC40-4A9C938CAE15}"/>
                </a:ext>
              </a:extLst>
            </p:cNvPr>
            <p:cNvGrpSpPr>
              <a:grpSpLocks/>
            </p:cNvGrpSpPr>
            <p:nvPr/>
          </p:nvGrpSpPr>
          <p:grpSpPr bwMode="auto">
            <a:xfrm>
              <a:off x="94" y="2948"/>
              <a:ext cx="2564" cy="508"/>
              <a:chOff x="94" y="2948"/>
              <a:chExt cx="2564" cy="508"/>
            </a:xfrm>
          </p:grpSpPr>
          <p:sp>
            <p:nvSpPr>
              <p:cNvPr id="49209" name="Text Box 165">
                <a:extLst>
                  <a:ext uri="{FF2B5EF4-FFF2-40B4-BE49-F238E27FC236}">
                    <a16:creationId xmlns:a16="http://schemas.microsoft.com/office/drawing/2014/main" id="{D237AB74-C121-4A8B-B5D2-14C30E22AD3F}"/>
                  </a:ext>
                </a:extLst>
              </p:cNvPr>
              <p:cNvSpPr txBox="1">
                <a:spLocks noChangeArrowheads="1"/>
              </p:cNvSpPr>
              <p:nvPr/>
            </p:nvSpPr>
            <p:spPr bwMode="auto">
              <a:xfrm>
                <a:off x="94" y="2948"/>
                <a:ext cx="25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+ 64 – (</a:t>
                </a:r>
                <a:r>
                  <a:rPr lang="en-US" altLang="en-US" i="1"/>
                  <a:t>x </a:t>
                </a:r>
                <a:r>
                  <a:rPr lang="en-US" altLang="en-US"/>
                  <a:t>– 4)(</a:t>
                </a:r>
                <a:r>
                  <a:rPr lang="en-US" altLang="en-US" i="1"/>
                  <a:t>x</a:t>
                </a:r>
                <a:r>
                  <a:rPr lang="en-US" altLang="en-US"/>
                  <a:t> – 8)</a:t>
                </a:r>
              </a:p>
            </p:txBody>
          </p:sp>
          <p:sp>
            <p:nvSpPr>
              <p:cNvPr id="49210" name="Text Box 166">
                <a:extLst>
                  <a:ext uri="{FF2B5EF4-FFF2-40B4-BE49-F238E27FC236}">
                    <a16:creationId xmlns:a16="http://schemas.microsoft.com/office/drawing/2014/main" id="{56154AE4-8509-4302-8645-DA9248C212E2}"/>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49208" name="Line 167">
              <a:extLst>
                <a:ext uri="{FF2B5EF4-FFF2-40B4-BE49-F238E27FC236}">
                  <a16:creationId xmlns:a16="http://schemas.microsoft.com/office/drawing/2014/main" id="{0E77A5BE-1155-4F1D-9FDB-C498CFFED70A}"/>
                </a:ext>
              </a:extLst>
            </p:cNvPr>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136" name="Text Box 168">
            <a:extLst>
              <a:ext uri="{FF2B5EF4-FFF2-40B4-BE49-F238E27FC236}">
                <a16:creationId xmlns:a16="http://schemas.microsoft.com/office/drawing/2014/main" id="{DF3CAAF5-E6C4-488B-BCB4-7A8FA9E8D472}"/>
              </a:ext>
            </a:extLst>
          </p:cNvPr>
          <p:cNvSpPr txBox="1">
            <a:spLocks noChangeArrowheads="1"/>
          </p:cNvSpPr>
          <p:nvPr/>
        </p:nvSpPr>
        <p:spPr bwMode="auto">
          <a:xfrm>
            <a:off x="4937125" y="4981575"/>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84137" name="Group 169">
            <a:extLst>
              <a:ext uri="{FF2B5EF4-FFF2-40B4-BE49-F238E27FC236}">
                <a16:creationId xmlns:a16="http://schemas.microsoft.com/office/drawing/2014/main" id="{DBD776AC-394D-46DC-BD60-AD9E3A39D319}"/>
              </a:ext>
            </a:extLst>
          </p:cNvPr>
          <p:cNvGrpSpPr>
            <a:grpSpLocks/>
          </p:cNvGrpSpPr>
          <p:nvPr/>
        </p:nvGrpSpPr>
        <p:grpSpPr bwMode="auto">
          <a:xfrm>
            <a:off x="19050" y="5775325"/>
            <a:ext cx="4329113" cy="806450"/>
            <a:chOff x="12" y="2948"/>
            <a:chExt cx="2727" cy="508"/>
          </a:xfrm>
        </p:grpSpPr>
        <p:grpSp>
          <p:nvGrpSpPr>
            <p:cNvPr id="49203" name="Group 170">
              <a:extLst>
                <a:ext uri="{FF2B5EF4-FFF2-40B4-BE49-F238E27FC236}">
                  <a16:creationId xmlns:a16="http://schemas.microsoft.com/office/drawing/2014/main" id="{4F64E64C-A2AB-4B9A-AC79-B90A665AC81B}"/>
                </a:ext>
              </a:extLst>
            </p:cNvPr>
            <p:cNvGrpSpPr>
              <a:grpSpLocks/>
            </p:cNvGrpSpPr>
            <p:nvPr/>
          </p:nvGrpSpPr>
          <p:grpSpPr bwMode="auto">
            <a:xfrm>
              <a:off x="12" y="2948"/>
              <a:ext cx="2727" cy="508"/>
              <a:chOff x="12" y="2948"/>
              <a:chExt cx="2727" cy="508"/>
            </a:xfrm>
          </p:grpSpPr>
          <p:sp>
            <p:nvSpPr>
              <p:cNvPr id="49205" name="Text Box 171">
                <a:extLst>
                  <a:ext uri="{FF2B5EF4-FFF2-40B4-BE49-F238E27FC236}">
                    <a16:creationId xmlns:a16="http://schemas.microsoft.com/office/drawing/2014/main" id="{124B20F7-16E0-447E-BE3E-3DD4F4FCCE53}"/>
                  </a:ext>
                </a:extLst>
              </p:cNvPr>
              <p:cNvSpPr txBox="1">
                <a:spLocks noChangeArrowheads="1"/>
              </p:cNvSpPr>
              <p:nvPr/>
            </p:nvSpPr>
            <p:spPr bwMode="auto">
              <a:xfrm>
                <a:off x="12" y="2948"/>
                <a:ext cx="27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+ 64 – (</a:t>
                </a:r>
                <a:r>
                  <a:rPr lang="en-US" altLang="en-US" i="1"/>
                  <a:t>x</a:t>
                </a:r>
                <a:r>
                  <a:rPr lang="en-US" altLang="en-US" baseline="30000"/>
                  <a:t>2 </a:t>
                </a:r>
                <a:r>
                  <a:rPr lang="en-US" altLang="en-US"/>
                  <a:t>– 12</a:t>
                </a:r>
                <a:r>
                  <a:rPr lang="en-US" altLang="en-US" i="1"/>
                  <a:t>x </a:t>
                </a:r>
                <a:r>
                  <a:rPr lang="en-US" altLang="en-US"/>
                  <a:t>+ 32)</a:t>
                </a:r>
              </a:p>
            </p:txBody>
          </p:sp>
          <p:sp>
            <p:nvSpPr>
              <p:cNvPr id="49206" name="Text Box 172">
                <a:extLst>
                  <a:ext uri="{FF2B5EF4-FFF2-40B4-BE49-F238E27FC236}">
                    <a16:creationId xmlns:a16="http://schemas.microsoft.com/office/drawing/2014/main" id="{C57989B1-BC0A-4FAC-B56C-5DB599420C5B}"/>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49204" name="Line 173">
              <a:extLst>
                <a:ext uri="{FF2B5EF4-FFF2-40B4-BE49-F238E27FC236}">
                  <a16:creationId xmlns:a16="http://schemas.microsoft.com/office/drawing/2014/main" id="{E26C0685-3EB3-4A18-89B5-03790DED3AE5}"/>
                </a:ext>
              </a:extLst>
            </p:cNvPr>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84142" name="Text Box 174">
            <a:extLst>
              <a:ext uri="{FF2B5EF4-FFF2-40B4-BE49-F238E27FC236}">
                <a16:creationId xmlns:a16="http://schemas.microsoft.com/office/drawing/2014/main" id="{C8813F36-4AB4-43B8-BD06-A1E8091B1D6D}"/>
              </a:ext>
            </a:extLst>
          </p:cNvPr>
          <p:cNvSpPr txBox="1">
            <a:spLocks noChangeArrowheads="1"/>
          </p:cNvSpPr>
          <p:nvPr/>
        </p:nvSpPr>
        <p:spPr bwMode="auto">
          <a:xfrm>
            <a:off x="4937125" y="5713413"/>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the binomials in the numerator.</a:t>
            </a:r>
            <a:endParaRPr lang="en-US" altLang="en-US" i="1">
              <a:latin typeface="Arial" panose="020B0604020202020204" pitchFamily="34" charset="0"/>
              <a:sym typeface="Symbol" panose="05050102010706020507" pitchFamily="18" charset="2"/>
            </a:endParaRPr>
          </a:p>
        </p:txBody>
      </p:sp>
      <p:sp>
        <p:nvSpPr>
          <p:cNvPr id="84189" name="Text Box 221">
            <a:extLst>
              <a:ext uri="{FF2B5EF4-FFF2-40B4-BE49-F238E27FC236}">
                <a16:creationId xmlns:a16="http://schemas.microsoft.com/office/drawing/2014/main" id="{450FB82C-78E7-4212-BD43-3B0B9AD8F534}"/>
              </a:ext>
            </a:extLst>
          </p:cNvPr>
          <p:cNvSpPr txBox="1">
            <a:spLocks noChangeArrowheads="1"/>
          </p:cNvSpPr>
          <p:nvPr/>
        </p:nvSpPr>
        <p:spPr bwMode="auto">
          <a:xfrm>
            <a:off x="4953000" y="2847975"/>
            <a:ext cx="3749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denominators.</a:t>
            </a:r>
            <a:endParaRPr lang="en-US" altLang="en-US" i="1">
              <a:latin typeface="Arial" panose="020B0604020202020204" pitchFamily="34" charset="0"/>
              <a:sym typeface="Symbol" panose="05050102010706020507" pitchFamily="18" charset="2"/>
            </a:endParaRPr>
          </a:p>
        </p:txBody>
      </p:sp>
      <p:grpSp>
        <p:nvGrpSpPr>
          <p:cNvPr id="84190" name="Group 222">
            <a:extLst>
              <a:ext uri="{FF2B5EF4-FFF2-40B4-BE49-F238E27FC236}">
                <a16:creationId xmlns:a16="http://schemas.microsoft.com/office/drawing/2014/main" id="{1EDEC78E-DF9D-478E-8943-7432D8681755}"/>
              </a:ext>
            </a:extLst>
          </p:cNvPr>
          <p:cNvGrpSpPr>
            <a:grpSpLocks/>
          </p:cNvGrpSpPr>
          <p:nvPr/>
        </p:nvGrpSpPr>
        <p:grpSpPr bwMode="auto">
          <a:xfrm>
            <a:off x="130175" y="2619375"/>
            <a:ext cx="3768725" cy="838200"/>
            <a:chOff x="178" y="1632"/>
            <a:chExt cx="2374" cy="528"/>
          </a:xfrm>
        </p:grpSpPr>
        <p:sp>
          <p:nvSpPr>
            <p:cNvPr id="49195" name="Text Box 223">
              <a:extLst>
                <a:ext uri="{FF2B5EF4-FFF2-40B4-BE49-F238E27FC236}">
                  <a16:creationId xmlns:a16="http://schemas.microsoft.com/office/drawing/2014/main" id="{203DD414-AD7F-4D5A-A4AD-96476082415B}"/>
                </a:ext>
              </a:extLst>
            </p:cNvPr>
            <p:cNvSpPr txBox="1">
              <a:spLocks noChangeArrowheads="1"/>
            </p:cNvSpPr>
            <p:nvPr/>
          </p:nvSpPr>
          <p:spPr bwMode="auto">
            <a:xfrm>
              <a:off x="358" y="1632"/>
              <a:ext cx="10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+ 64</a:t>
              </a:r>
            </a:p>
          </p:txBody>
        </p:sp>
        <p:sp>
          <p:nvSpPr>
            <p:cNvPr id="49196" name="Text Box 224">
              <a:extLst>
                <a:ext uri="{FF2B5EF4-FFF2-40B4-BE49-F238E27FC236}">
                  <a16:creationId xmlns:a16="http://schemas.microsoft.com/office/drawing/2014/main" id="{46BD179C-B3AE-47FA-AE82-53C7DF31EE2A}"/>
                </a:ext>
              </a:extLst>
            </p:cNvPr>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8)(</a:t>
              </a:r>
              <a:r>
                <a:rPr lang="en-US" altLang="en-US" i="1"/>
                <a:t>x</a:t>
              </a:r>
              <a:r>
                <a:rPr lang="en-US" altLang="en-US"/>
                <a:t> +</a:t>
              </a:r>
              <a:r>
                <a:rPr lang="en-US" altLang="en-US" i="1"/>
                <a:t> </a:t>
              </a:r>
              <a:r>
                <a:rPr lang="en-US" altLang="en-US"/>
                <a:t>8)</a:t>
              </a:r>
            </a:p>
          </p:txBody>
        </p:sp>
        <p:sp>
          <p:nvSpPr>
            <p:cNvPr id="49197" name="Line 225">
              <a:extLst>
                <a:ext uri="{FF2B5EF4-FFF2-40B4-BE49-F238E27FC236}">
                  <a16:creationId xmlns:a16="http://schemas.microsoft.com/office/drawing/2014/main" id="{C330EBAE-905E-453D-86BF-AE0192E4A3A7}"/>
                </a:ext>
              </a:extLst>
            </p:cNvPr>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98" name="Text Box 226">
              <a:extLst>
                <a:ext uri="{FF2B5EF4-FFF2-40B4-BE49-F238E27FC236}">
                  <a16:creationId xmlns:a16="http://schemas.microsoft.com/office/drawing/2014/main" id="{3701DA5D-30E9-4D91-B25D-C5FC29CA03D3}"/>
                </a:ext>
              </a:extLst>
            </p:cNvPr>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9199" name="Group 227">
              <a:extLst>
                <a:ext uri="{FF2B5EF4-FFF2-40B4-BE49-F238E27FC236}">
                  <a16:creationId xmlns:a16="http://schemas.microsoft.com/office/drawing/2014/main" id="{3E3E8448-B73B-48E5-980B-162BF7E5DFF9}"/>
                </a:ext>
              </a:extLst>
            </p:cNvPr>
            <p:cNvGrpSpPr>
              <a:grpSpLocks/>
            </p:cNvGrpSpPr>
            <p:nvPr/>
          </p:nvGrpSpPr>
          <p:grpSpPr bwMode="auto">
            <a:xfrm>
              <a:off x="1872" y="1632"/>
              <a:ext cx="680" cy="528"/>
              <a:chOff x="1720" y="1632"/>
              <a:chExt cx="680" cy="528"/>
            </a:xfrm>
          </p:grpSpPr>
          <p:sp>
            <p:nvSpPr>
              <p:cNvPr id="49200" name="Text Box 228">
                <a:extLst>
                  <a:ext uri="{FF2B5EF4-FFF2-40B4-BE49-F238E27FC236}">
                    <a16:creationId xmlns:a16="http://schemas.microsoft.com/office/drawing/2014/main" id="{410FF410-A7FE-4B45-A68D-288794DF69A1}"/>
                  </a:ext>
                </a:extLst>
              </p:cNvPr>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+ 8</a:t>
                </a:r>
              </a:p>
            </p:txBody>
          </p:sp>
          <p:sp>
            <p:nvSpPr>
              <p:cNvPr id="49201" name="Text Box 229">
                <a:extLst>
                  <a:ext uri="{FF2B5EF4-FFF2-40B4-BE49-F238E27FC236}">
                    <a16:creationId xmlns:a16="http://schemas.microsoft.com/office/drawing/2014/main" id="{0A779950-26EF-480B-9D61-60D47E81A8E4}"/>
                  </a:ext>
                </a:extLst>
              </p:cNvPr>
              <p:cNvSpPr txBox="1">
                <a:spLocks noChangeArrowheads="1"/>
              </p:cNvSpPr>
              <p:nvPr/>
            </p:nvSpPr>
            <p:spPr bwMode="auto">
              <a:xfrm>
                <a:off x="1740" y="1632"/>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4</a:t>
                </a:r>
              </a:p>
            </p:txBody>
          </p:sp>
          <p:sp>
            <p:nvSpPr>
              <p:cNvPr id="49202" name="Line 230">
                <a:extLst>
                  <a:ext uri="{FF2B5EF4-FFF2-40B4-BE49-F238E27FC236}">
                    <a16:creationId xmlns:a16="http://schemas.microsoft.com/office/drawing/2014/main" id="{84EFD512-0CB1-403D-9402-BC34C27B1219}"/>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199" name="Group 231">
            <a:extLst>
              <a:ext uri="{FF2B5EF4-FFF2-40B4-BE49-F238E27FC236}">
                <a16:creationId xmlns:a16="http://schemas.microsoft.com/office/drawing/2014/main" id="{D9F64CE1-CEBD-4E78-94FE-FE50645809BC}"/>
              </a:ext>
            </a:extLst>
          </p:cNvPr>
          <p:cNvGrpSpPr>
            <a:grpSpLocks/>
          </p:cNvGrpSpPr>
          <p:nvPr/>
        </p:nvGrpSpPr>
        <p:grpSpPr bwMode="auto">
          <a:xfrm>
            <a:off x="4876800" y="3457575"/>
            <a:ext cx="4419600" cy="1266825"/>
            <a:chOff x="3072" y="2962"/>
            <a:chExt cx="2784" cy="798"/>
          </a:xfrm>
        </p:grpSpPr>
        <p:grpSp>
          <p:nvGrpSpPr>
            <p:cNvPr id="49183" name="Group 232">
              <a:extLst>
                <a:ext uri="{FF2B5EF4-FFF2-40B4-BE49-F238E27FC236}">
                  <a16:creationId xmlns:a16="http://schemas.microsoft.com/office/drawing/2014/main" id="{08AB4482-8884-41B5-8140-7814816F8633}"/>
                </a:ext>
              </a:extLst>
            </p:cNvPr>
            <p:cNvGrpSpPr>
              <a:grpSpLocks/>
            </p:cNvGrpSpPr>
            <p:nvPr/>
          </p:nvGrpSpPr>
          <p:grpSpPr bwMode="auto">
            <a:xfrm>
              <a:off x="3072" y="2962"/>
              <a:ext cx="2784" cy="782"/>
              <a:chOff x="3072" y="2962"/>
              <a:chExt cx="2784" cy="782"/>
            </a:xfrm>
          </p:grpSpPr>
          <p:sp>
            <p:nvSpPr>
              <p:cNvPr id="49189" name="Text Box 233">
                <a:extLst>
                  <a:ext uri="{FF2B5EF4-FFF2-40B4-BE49-F238E27FC236}">
                    <a16:creationId xmlns:a16="http://schemas.microsoft.com/office/drawing/2014/main" id="{8E73AD94-B65D-40D1-9B4D-3908FB793D25}"/>
                  </a:ext>
                </a:extLst>
              </p:cNvPr>
              <p:cNvSpPr txBox="1">
                <a:spLocks noChangeArrowheads="1"/>
              </p:cNvSpPr>
              <p:nvPr/>
            </p:nvSpPr>
            <p:spPr bwMode="auto">
              <a:xfrm>
                <a:off x="3072" y="2962"/>
                <a:ext cx="2784" cy="748"/>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i="1">
                    <a:solidFill>
                      <a:srgbClr val="3333FF"/>
                    </a:solidFill>
                    <a:latin typeface="Arial" panose="020B0604020202020204" pitchFamily="34" charset="0"/>
                  </a:rPr>
                  <a:t>The LCD is (x – 3)(x + 8), </a:t>
                </a:r>
                <a:br>
                  <a:rPr lang="en-US" altLang="en-US" i="1">
                    <a:solidFill>
                      <a:srgbClr val="3333FF"/>
                    </a:solidFill>
                    <a:latin typeface="Arial" panose="020B0604020202020204" pitchFamily="34" charset="0"/>
                  </a:rPr>
                </a:br>
                <a:r>
                  <a:rPr lang="en-US" altLang="en-US" i="1">
                    <a:solidFill>
                      <a:srgbClr val="3333FF"/>
                    </a:solidFill>
                    <a:latin typeface="Arial" panose="020B0604020202020204" pitchFamily="34" charset="0"/>
                  </a:rPr>
                  <a:t>so multiply             by </a:t>
                </a:r>
                <a:r>
                  <a:rPr lang="en-US" altLang="en-US" i="1">
                    <a:solidFill>
                      <a:srgbClr val="3333FF"/>
                    </a:solidFill>
                  </a:rPr>
                  <a:t>         .</a:t>
                </a:r>
                <a:r>
                  <a:rPr lang="en-US" altLang="en-US"/>
                  <a:t> </a:t>
                </a:r>
              </a:p>
            </p:txBody>
          </p:sp>
          <p:grpSp>
            <p:nvGrpSpPr>
              <p:cNvPr id="49190" name="Group 234">
                <a:extLst>
                  <a:ext uri="{FF2B5EF4-FFF2-40B4-BE49-F238E27FC236}">
                    <a16:creationId xmlns:a16="http://schemas.microsoft.com/office/drawing/2014/main" id="{40474959-662B-45E3-8AA5-BB19EA8DD2D5}"/>
                  </a:ext>
                </a:extLst>
              </p:cNvPr>
              <p:cNvGrpSpPr>
                <a:grpSpLocks/>
              </p:cNvGrpSpPr>
              <p:nvPr/>
            </p:nvGrpSpPr>
            <p:grpSpPr bwMode="auto">
              <a:xfrm>
                <a:off x="4096" y="3236"/>
                <a:ext cx="627" cy="508"/>
                <a:chOff x="2522" y="3265"/>
                <a:chExt cx="627" cy="508"/>
              </a:xfrm>
            </p:grpSpPr>
            <p:grpSp>
              <p:nvGrpSpPr>
                <p:cNvPr id="49191" name="Group 235">
                  <a:extLst>
                    <a:ext uri="{FF2B5EF4-FFF2-40B4-BE49-F238E27FC236}">
                      <a16:creationId xmlns:a16="http://schemas.microsoft.com/office/drawing/2014/main" id="{217B83E1-68E2-426E-B844-E84BA222692A}"/>
                    </a:ext>
                  </a:extLst>
                </p:cNvPr>
                <p:cNvGrpSpPr>
                  <a:grpSpLocks/>
                </p:cNvGrpSpPr>
                <p:nvPr/>
              </p:nvGrpSpPr>
              <p:grpSpPr bwMode="auto">
                <a:xfrm>
                  <a:off x="2522" y="3265"/>
                  <a:ext cx="627" cy="508"/>
                  <a:chOff x="4833" y="2805"/>
                  <a:chExt cx="627" cy="508"/>
                </a:xfrm>
              </p:grpSpPr>
              <p:sp>
                <p:nvSpPr>
                  <p:cNvPr id="49193" name="Text Box 236">
                    <a:extLst>
                      <a:ext uri="{FF2B5EF4-FFF2-40B4-BE49-F238E27FC236}">
                        <a16:creationId xmlns:a16="http://schemas.microsoft.com/office/drawing/2014/main" id="{7D5BC7AD-6E64-41C0-9768-4530678309F1}"/>
                      </a:ext>
                    </a:extLst>
                  </p:cNvPr>
                  <p:cNvSpPr txBox="1">
                    <a:spLocks noChangeArrowheads="1"/>
                  </p:cNvSpPr>
                  <p:nvPr/>
                </p:nvSpPr>
                <p:spPr bwMode="auto">
                  <a:xfrm>
                    <a:off x="4851" y="2805"/>
                    <a:ext cx="6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4 </a:t>
                    </a:r>
                  </a:p>
                </p:txBody>
              </p:sp>
              <p:sp>
                <p:nvSpPr>
                  <p:cNvPr id="49194" name="Text Box 237">
                    <a:extLst>
                      <a:ext uri="{FF2B5EF4-FFF2-40B4-BE49-F238E27FC236}">
                        <a16:creationId xmlns:a16="http://schemas.microsoft.com/office/drawing/2014/main" id="{02A1D06C-DB0C-48A9-8112-8BE6E26937AC}"/>
                      </a:ext>
                    </a:extLst>
                  </p:cNvPr>
                  <p:cNvSpPr txBox="1">
                    <a:spLocks noChangeArrowheads="1"/>
                  </p:cNvSpPr>
                  <p:nvPr/>
                </p:nvSpPr>
                <p:spPr bwMode="auto">
                  <a:xfrm>
                    <a:off x="4833" y="3025"/>
                    <a:ext cx="62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8</a:t>
                    </a:r>
                    <a:r>
                      <a:rPr lang="en-US" altLang="en-US" baseline="30000"/>
                      <a:t> </a:t>
                    </a:r>
                    <a:endParaRPr lang="en-US" altLang="en-US"/>
                  </a:p>
                </p:txBody>
              </p:sp>
            </p:grpSp>
            <p:sp>
              <p:nvSpPr>
                <p:cNvPr id="49192" name="Line 238">
                  <a:extLst>
                    <a:ext uri="{FF2B5EF4-FFF2-40B4-BE49-F238E27FC236}">
                      <a16:creationId xmlns:a16="http://schemas.microsoft.com/office/drawing/2014/main" id="{EBD85106-1E0A-44E0-89D3-A5A597541D0F}"/>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9184" name="Group 239">
              <a:extLst>
                <a:ext uri="{FF2B5EF4-FFF2-40B4-BE49-F238E27FC236}">
                  <a16:creationId xmlns:a16="http://schemas.microsoft.com/office/drawing/2014/main" id="{BF071C26-5A8E-4C45-B332-228B8EFF54D9}"/>
                </a:ext>
              </a:extLst>
            </p:cNvPr>
            <p:cNvGrpSpPr>
              <a:grpSpLocks/>
            </p:cNvGrpSpPr>
            <p:nvPr/>
          </p:nvGrpSpPr>
          <p:grpSpPr bwMode="auto">
            <a:xfrm>
              <a:off x="4926" y="3252"/>
              <a:ext cx="728" cy="508"/>
              <a:chOff x="2475" y="3265"/>
              <a:chExt cx="728" cy="508"/>
            </a:xfrm>
          </p:grpSpPr>
          <p:grpSp>
            <p:nvGrpSpPr>
              <p:cNvPr id="49185" name="Group 240">
                <a:extLst>
                  <a:ext uri="{FF2B5EF4-FFF2-40B4-BE49-F238E27FC236}">
                    <a16:creationId xmlns:a16="http://schemas.microsoft.com/office/drawing/2014/main" id="{24B4ECF5-DDA8-433C-BDED-B67DB743C1BD}"/>
                  </a:ext>
                </a:extLst>
              </p:cNvPr>
              <p:cNvGrpSpPr>
                <a:grpSpLocks/>
              </p:cNvGrpSpPr>
              <p:nvPr/>
            </p:nvGrpSpPr>
            <p:grpSpPr bwMode="auto">
              <a:xfrm>
                <a:off x="2475" y="3265"/>
                <a:ext cx="728" cy="508"/>
                <a:chOff x="4786" y="2805"/>
                <a:chExt cx="728" cy="508"/>
              </a:xfrm>
            </p:grpSpPr>
            <p:sp>
              <p:nvSpPr>
                <p:cNvPr id="49187" name="Text Box 241">
                  <a:extLst>
                    <a:ext uri="{FF2B5EF4-FFF2-40B4-BE49-F238E27FC236}">
                      <a16:creationId xmlns:a16="http://schemas.microsoft.com/office/drawing/2014/main" id="{B498F01E-00A7-4482-8E41-CE1C283AC1D2}"/>
                    </a:ext>
                  </a:extLst>
                </p:cNvPr>
                <p:cNvSpPr txBox="1">
                  <a:spLocks noChangeArrowheads="1"/>
                </p:cNvSpPr>
                <p:nvPr/>
              </p:nvSpPr>
              <p:spPr bwMode="auto">
                <a:xfrm>
                  <a:off x="4786" y="2805"/>
                  <a:ext cx="72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8) </a:t>
                  </a:r>
                </a:p>
              </p:txBody>
            </p:sp>
            <p:sp>
              <p:nvSpPr>
                <p:cNvPr id="49188" name="Text Box 242">
                  <a:extLst>
                    <a:ext uri="{FF2B5EF4-FFF2-40B4-BE49-F238E27FC236}">
                      <a16:creationId xmlns:a16="http://schemas.microsoft.com/office/drawing/2014/main" id="{E2194B70-2237-4D6C-BF50-C3DB5DC7BBAC}"/>
                    </a:ext>
                  </a:extLst>
                </p:cNvPr>
                <p:cNvSpPr txBox="1">
                  <a:spLocks noChangeArrowheads="1"/>
                </p:cNvSpPr>
                <p:nvPr/>
              </p:nvSpPr>
              <p:spPr bwMode="auto">
                <a:xfrm>
                  <a:off x="4786" y="3025"/>
                  <a:ext cx="7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3333FF"/>
                      </a:solidFill>
                      <a:latin typeface="Arial" panose="020B0604020202020204" pitchFamily="34" charset="0"/>
                    </a:rPr>
                    <a:t>(x </a:t>
                  </a:r>
                  <a:r>
                    <a:rPr lang="en-US" altLang="en-US" i="1">
                      <a:solidFill>
                        <a:srgbClr val="3333FF"/>
                      </a:solidFill>
                    </a:rPr>
                    <a:t>–</a:t>
                  </a:r>
                  <a:r>
                    <a:rPr lang="en-US" altLang="en-US" i="1">
                      <a:solidFill>
                        <a:srgbClr val="3333FF"/>
                      </a:solidFill>
                      <a:latin typeface="Arial" panose="020B0604020202020204" pitchFamily="34" charset="0"/>
                    </a:rPr>
                    <a:t> 8)</a:t>
                  </a:r>
                  <a:r>
                    <a:rPr lang="en-US" altLang="en-US" baseline="30000"/>
                    <a:t> </a:t>
                  </a:r>
                </a:p>
              </p:txBody>
            </p:sp>
          </p:grpSp>
          <p:sp>
            <p:nvSpPr>
              <p:cNvPr id="49186" name="Line 243">
                <a:extLst>
                  <a:ext uri="{FF2B5EF4-FFF2-40B4-BE49-F238E27FC236}">
                    <a16:creationId xmlns:a16="http://schemas.microsoft.com/office/drawing/2014/main" id="{89798EF0-9C11-4A3C-8E05-689545E582CE}"/>
                  </a:ext>
                </a:extLst>
              </p:cNvPr>
              <p:cNvSpPr>
                <a:spLocks noChangeShapeType="1"/>
              </p:cNvSpPr>
              <p:nvPr/>
            </p:nvSpPr>
            <p:spPr bwMode="auto">
              <a:xfrm>
                <a:off x="2544" y="3516"/>
                <a:ext cx="528" cy="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84212" name="Group 244">
            <a:extLst>
              <a:ext uri="{FF2B5EF4-FFF2-40B4-BE49-F238E27FC236}">
                <a16:creationId xmlns:a16="http://schemas.microsoft.com/office/drawing/2014/main" id="{EC0DA632-FAAD-487C-BAF5-9D793049FDA1}"/>
              </a:ext>
            </a:extLst>
          </p:cNvPr>
          <p:cNvGrpSpPr>
            <a:grpSpLocks/>
          </p:cNvGrpSpPr>
          <p:nvPr/>
        </p:nvGrpSpPr>
        <p:grpSpPr bwMode="auto">
          <a:xfrm>
            <a:off x="53975" y="3762375"/>
            <a:ext cx="4913313" cy="838200"/>
            <a:chOff x="34" y="2208"/>
            <a:chExt cx="3095" cy="528"/>
          </a:xfrm>
        </p:grpSpPr>
        <p:grpSp>
          <p:nvGrpSpPr>
            <p:cNvPr id="49165" name="Group 245">
              <a:extLst>
                <a:ext uri="{FF2B5EF4-FFF2-40B4-BE49-F238E27FC236}">
                  <a16:creationId xmlns:a16="http://schemas.microsoft.com/office/drawing/2014/main" id="{979EEDF7-D5ED-468E-B43D-194DE8D9F394}"/>
                </a:ext>
              </a:extLst>
            </p:cNvPr>
            <p:cNvGrpSpPr>
              <a:grpSpLocks/>
            </p:cNvGrpSpPr>
            <p:nvPr/>
          </p:nvGrpSpPr>
          <p:grpSpPr bwMode="auto">
            <a:xfrm>
              <a:off x="34" y="2208"/>
              <a:ext cx="2374" cy="528"/>
              <a:chOff x="178" y="1632"/>
              <a:chExt cx="2374" cy="528"/>
            </a:xfrm>
          </p:grpSpPr>
          <p:sp>
            <p:nvSpPr>
              <p:cNvPr id="49175" name="Text Box 246">
                <a:extLst>
                  <a:ext uri="{FF2B5EF4-FFF2-40B4-BE49-F238E27FC236}">
                    <a16:creationId xmlns:a16="http://schemas.microsoft.com/office/drawing/2014/main" id="{B2A1CC79-FB1D-4464-84F9-F75ACC9C0EE2}"/>
                  </a:ext>
                </a:extLst>
              </p:cNvPr>
              <p:cNvSpPr txBox="1">
                <a:spLocks noChangeArrowheads="1"/>
              </p:cNvSpPr>
              <p:nvPr/>
            </p:nvSpPr>
            <p:spPr bwMode="auto">
              <a:xfrm>
                <a:off x="358" y="1632"/>
                <a:ext cx="10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 2</a:t>
                </a:r>
                <a:r>
                  <a:rPr lang="en-US" altLang="en-US" i="1"/>
                  <a:t>x</a:t>
                </a:r>
                <a:r>
                  <a:rPr lang="en-US" altLang="en-US" baseline="30000"/>
                  <a:t>2</a:t>
                </a:r>
                <a:r>
                  <a:rPr lang="en-US" altLang="en-US"/>
                  <a:t> + 64</a:t>
                </a:r>
              </a:p>
            </p:txBody>
          </p:sp>
          <p:sp>
            <p:nvSpPr>
              <p:cNvPr id="49176" name="Text Box 247">
                <a:extLst>
                  <a:ext uri="{FF2B5EF4-FFF2-40B4-BE49-F238E27FC236}">
                    <a16:creationId xmlns:a16="http://schemas.microsoft.com/office/drawing/2014/main" id="{FE01A8AC-D5A0-40FC-A3FD-C798FDB021F2}"/>
                  </a:ext>
                </a:extLst>
              </p:cNvPr>
              <p:cNvSpPr txBox="1">
                <a:spLocks noChangeArrowheads="1"/>
              </p:cNvSpPr>
              <p:nvPr/>
            </p:nvSpPr>
            <p:spPr bwMode="auto">
              <a:xfrm>
                <a:off x="178" y="1872"/>
                <a:ext cx="146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baseline="30000"/>
                  <a:t> </a:t>
                </a:r>
                <a:r>
                  <a:rPr lang="en-US" altLang="en-US"/>
                  <a:t>–</a:t>
                </a:r>
                <a:r>
                  <a:rPr lang="en-US" altLang="en-US" i="1"/>
                  <a:t> </a:t>
                </a:r>
                <a:r>
                  <a:rPr lang="en-US" altLang="en-US"/>
                  <a:t>8)(</a:t>
                </a:r>
                <a:r>
                  <a:rPr lang="en-US" altLang="en-US" i="1"/>
                  <a:t>x</a:t>
                </a:r>
                <a:r>
                  <a:rPr lang="en-US" altLang="en-US"/>
                  <a:t> +</a:t>
                </a:r>
                <a:r>
                  <a:rPr lang="en-US" altLang="en-US" i="1"/>
                  <a:t> </a:t>
                </a:r>
                <a:r>
                  <a:rPr lang="en-US" altLang="en-US"/>
                  <a:t>8)</a:t>
                </a:r>
              </a:p>
            </p:txBody>
          </p:sp>
          <p:sp>
            <p:nvSpPr>
              <p:cNvPr id="49177" name="Line 248">
                <a:extLst>
                  <a:ext uri="{FF2B5EF4-FFF2-40B4-BE49-F238E27FC236}">
                    <a16:creationId xmlns:a16="http://schemas.microsoft.com/office/drawing/2014/main" id="{B4D7CC30-4C03-4F4E-9993-D07224C1DFB9}"/>
                  </a:ext>
                </a:extLst>
              </p:cNvPr>
              <p:cNvSpPr>
                <a:spLocks noChangeShapeType="1"/>
              </p:cNvSpPr>
              <p:nvPr/>
            </p:nvSpPr>
            <p:spPr bwMode="auto">
              <a:xfrm>
                <a:off x="192" y="1904"/>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9178" name="Text Box 249">
                <a:extLst>
                  <a:ext uri="{FF2B5EF4-FFF2-40B4-BE49-F238E27FC236}">
                    <a16:creationId xmlns:a16="http://schemas.microsoft.com/office/drawing/2014/main" id="{E71F2413-E921-4D63-80A1-C43AC841F29E}"/>
                  </a:ext>
                </a:extLst>
              </p:cNvPr>
              <p:cNvSpPr txBox="1">
                <a:spLocks noChangeArrowheads="1"/>
              </p:cNvSpPr>
              <p:nvPr/>
            </p:nvSpPr>
            <p:spPr bwMode="auto">
              <a:xfrm>
                <a:off x="1632" y="1733"/>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49179" name="Group 250">
                <a:extLst>
                  <a:ext uri="{FF2B5EF4-FFF2-40B4-BE49-F238E27FC236}">
                    <a16:creationId xmlns:a16="http://schemas.microsoft.com/office/drawing/2014/main" id="{F87E0847-C9E7-45E8-8352-47CDBFE88C10}"/>
                  </a:ext>
                </a:extLst>
              </p:cNvPr>
              <p:cNvGrpSpPr>
                <a:grpSpLocks/>
              </p:cNvGrpSpPr>
              <p:nvPr/>
            </p:nvGrpSpPr>
            <p:grpSpPr bwMode="auto">
              <a:xfrm>
                <a:off x="1872" y="1632"/>
                <a:ext cx="680" cy="528"/>
                <a:chOff x="1720" y="1632"/>
                <a:chExt cx="680" cy="528"/>
              </a:xfrm>
            </p:grpSpPr>
            <p:sp>
              <p:nvSpPr>
                <p:cNvPr id="49180" name="Text Box 251">
                  <a:extLst>
                    <a:ext uri="{FF2B5EF4-FFF2-40B4-BE49-F238E27FC236}">
                      <a16:creationId xmlns:a16="http://schemas.microsoft.com/office/drawing/2014/main" id="{2938452F-6A46-46EF-A4A9-04AE35ACA944}"/>
                    </a:ext>
                  </a:extLst>
                </p:cNvPr>
                <p:cNvSpPr txBox="1">
                  <a:spLocks noChangeArrowheads="1"/>
                </p:cNvSpPr>
                <p:nvPr/>
              </p:nvSpPr>
              <p:spPr bwMode="auto">
                <a:xfrm>
                  <a:off x="1720" y="1872"/>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+ 8</a:t>
                  </a:r>
                </a:p>
              </p:txBody>
            </p:sp>
            <p:sp>
              <p:nvSpPr>
                <p:cNvPr id="49181" name="Text Box 252">
                  <a:extLst>
                    <a:ext uri="{FF2B5EF4-FFF2-40B4-BE49-F238E27FC236}">
                      <a16:creationId xmlns:a16="http://schemas.microsoft.com/office/drawing/2014/main" id="{BCEDB079-B722-4C2A-A35C-C4274D49A6F0}"/>
                    </a:ext>
                  </a:extLst>
                </p:cNvPr>
                <p:cNvSpPr txBox="1">
                  <a:spLocks noChangeArrowheads="1"/>
                </p:cNvSpPr>
                <p:nvPr/>
              </p:nvSpPr>
              <p:spPr bwMode="auto">
                <a:xfrm>
                  <a:off x="1740" y="1632"/>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4</a:t>
                  </a:r>
                </a:p>
              </p:txBody>
            </p:sp>
            <p:sp>
              <p:nvSpPr>
                <p:cNvPr id="49182" name="Line 253">
                  <a:extLst>
                    <a:ext uri="{FF2B5EF4-FFF2-40B4-BE49-F238E27FC236}">
                      <a16:creationId xmlns:a16="http://schemas.microsoft.com/office/drawing/2014/main" id="{60ADF312-2C4E-42D0-977B-28CAC0B1D0A1}"/>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49166" name="Group 254">
              <a:extLst>
                <a:ext uri="{FF2B5EF4-FFF2-40B4-BE49-F238E27FC236}">
                  <a16:creationId xmlns:a16="http://schemas.microsoft.com/office/drawing/2014/main" id="{C9E706B3-D48C-4119-8F21-C12D97C3D0FA}"/>
                </a:ext>
              </a:extLst>
            </p:cNvPr>
            <p:cNvGrpSpPr>
              <a:grpSpLocks/>
            </p:cNvGrpSpPr>
            <p:nvPr/>
          </p:nvGrpSpPr>
          <p:grpSpPr bwMode="auto">
            <a:xfrm>
              <a:off x="2448" y="2208"/>
              <a:ext cx="681" cy="508"/>
              <a:chOff x="3696" y="3264"/>
              <a:chExt cx="681" cy="508"/>
            </a:xfrm>
          </p:grpSpPr>
          <p:grpSp>
            <p:nvGrpSpPr>
              <p:cNvPr id="49167" name="Group 255">
                <a:extLst>
                  <a:ext uri="{FF2B5EF4-FFF2-40B4-BE49-F238E27FC236}">
                    <a16:creationId xmlns:a16="http://schemas.microsoft.com/office/drawing/2014/main" id="{98553D3F-4698-4E8B-83D4-C2E9611D5F9A}"/>
                  </a:ext>
                </a:extLst>
              </p:cNvPr>
              <p:cNvGrpSpPr>
                <a:grpSpLocks/>
              </p:cNvGrpSpPr>
              <p:nvPr/>
            </p:nvGrpSpPr>
            <p:grpSpPr bwMode="auto">
              <a:xfrm>
                <a:off x="3696" y="3264"/>
                <a:ext cx="681" cy="508"/>
                <a:chOff x="3696" y="3264"/>
                <a:chExt cx="681" cy="508"/>
              </a:xfrm>
            </p:grpSpPr>
            <p:grpSp>
              <p:nvGrpSpPr>
                <p:cNvPr id="49169" name="Group 256">
                  <a:extLst>
                    <a:ext uri="{FF2B5EF4-FFF2-40B4-BE49-F238E27FC236}">
                      <a16:creationId xmlns:a16="http://schemas.microsoft.com/office/drawing/2014/main" id="{7E6709DB-DAAB-4A65-9AEA-92CFF0AE8D8C}"/>
                    </a:ext>
                  </a:extLst>
                </p:cNvPr>
                <p:cNvGrpSpPr>
                  <a:grpSpLocks/>
                </p:cNvGrpSpPr>
                <p:nvPr/>
              </p:nvGrpSpPr>
              <p:grpSpPr bwMode="auto">
                <a:xfrm>
                  <a:off x="3696" y="3264"/>
                  <a:ext cx="681" cy="508"/>
                  <a:chOff x="2497" y="3264"/>
                  <a:chExt cx="681" cy="508"/>
                </a:xfrm>
              </p:grpSpPr>
              <p:grpSp>
                <p:nvGrpSpPr>
                  <p:cNvPr id="49171" name="Group 257">
                    <a:extLst>
                      <a:ext uri="{FF2B5EF4-FFF2-40B4-BE49-F238E27FC236}">
                        <a16:creationId xmlns:a16="http://schemas.microsoft.com/office/drawing/2014/main" id="{B097E7EC-DB4C-4905-B19F-6ECE7B98B32F}"/>
                      </a:ext>
                    </a:extLst>
                  </p:cNvPr>
                  <p:cNvGrpSpPr>
                    <a:grpSpLocks/>
                  </p:cNvGrpSpPr>
                  <p:nvPr/>
                </p:nvGrpSpPr>
                <p:grpSpPr bwMode="auto">
                  <a:xfrm>
                    <a:off x="2497" y="3264"/>
                    <a:ext cx="681" cy="508"/>
                    <a:chOff x="4808" y="2804"/>
                    <a:chExt cx="681" cy="508"/>
                  </a:xfrm>
                </p:grpSpPr>
                <p:sp>
                  <p:nvSpPr>
                    <p:cNvPr id="49173" name="Text Box 258">
                      <a:extLst>
                        <a:ext uri="{FF2B5EF4-FFF2-40B4-BE49-F238E27FC236}">
                          <a16:creationId xmlns:a16="http://schemas.microsoft.com/office/drawing/2014/main" id="{57674BDD-0868-40A3-81F6-3CE243495342}"/>
                        </a:ext>
                      </a:extLst>
                    </p:cNvPr>
                    <p:cNvSpPr txBox="1">
                      <a:spLocks noChangeArrowheads="1"/>
                    </p:cNvSpPr>
                    <p:nvPr/>
                  </p:nvSpPr>
                  <p:spPr bwMode="auto">
                    <a:xfrm>
                      <a:off x="4811" y="280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8</a:t>
                      </a:r>
                      <a:r>
                        <a:rPr lang="en-US" altLang="en-US" i="1">
                          <a:solidFill>
                            <a:srgbClr val="FF0000"/>
                          </a:solidFill>
                        </a:rPr>
                        <a:t> </a:t>
                      </a:r>
                    </a:p>
                  </p:txBody>
                </p:sp>
                <p:sp>
                  <p:nvSpPr>
                    <p:cNvPr id="49174" name="Text Box 259">
                      <a:extLst>
                        <a:ext uri="{FF2B5EF4-FFF2-40B4-BE49-F238E27FC236}">
                          <a16:creationId xmlns:a16="http://schemas.microsoft.com/office/drawing/2014/main" id="{68FCAE61-AC6D-488A-B93F-FA32119ABA8F}"/>
                        </a:ext>
                      </a:extLst>
                    </p:cNvPr>
                    <p:cNvSpPr txBox="1">
                      <a:spLocks noChangeArrowheads="1"/>
                    </p:cNvSpPr>
                    <p:nvPr/>
                  </p:nvSpPr>
                  <p:spPr bwMode="auto">
                    <a:xfrm>
                      <a:off x="4808" y="3024"/>
                      <a:ext cx="67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 </a:t>
                      </a:r>
                      <a:r>
                        <a:rPr lang="en-US" altLang="en-US">
                          <a:solidFill>
                            <a:srgbClr val="FF0000"/>
                          </a:solidFill>
                        </a:rPr>
                        <a:t>– 8 </a:t>
                      </a:r>
                    </a:p>
                  </p:txBody>
                </p:sp>
              </p:grpSp>
              <p:sp>
                <p:nvSpPr>
                  <p:cNvPr id="49172" name="Line 260">
                    <a:extLst>
                      <a:ext uri="{FF2B5EF4-FFF2-40B4-BE49-F238E27FC236}">
                        <a16:creationId xmlns:a16="http://schemas.microsoft.com/office/drawing/2014/main" id="{2B1702FE-A1D2-4D6B-AB73-E6EE9D4CF5FE}"/>
                      </a:ext>
                    </a:extLst>
                  </p:cNvPr>
                  <p:cNvSpPr>
                    <a:spLocks noChangeShapeType="1"/>
                  </p:cNvSpPr>
                  <p:nvPr/>
                </p:nvSpPr>
                <p:spPr bwMode="auto">
                  <a:xfrm>
                    <a:off x="2544" y="3516"/>
                    <a:ext cx="528" cy="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9170" name="AutoShape 261">
                  <a:extLst>
                    <a:ext uri="{FF2B5EF4-FFF2-40B4-BE49-F238E27FC236}">
                      <a16:creationId xmlns:a16="http://schemas.microsoft.com/office/drawing/2014/main" id="{822491DB-68B2-4E19-B816-AA114EE70F94}"/>
                    </a:ext>
                  </a:extLst>
                </p:cNvPr>
                <p:cNvSpPr>
                  <a:spLocks/>
                </p:cNvSpPr>
                <p:nvPr/>
              </p:nvSpPr>
              <p:spPr bwMode="auto">
                <a:xfrm>
                  <a:off x="3696"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sp>
            <p:nvSpPr>
              <p:cNvPr id="49168" name="AutoShape 262">
                <a:extLst>
                  <a:ext uri="{FF2B5EF4-FFF2-40B4-BE49-F238E27FC236}">
                    <a16:creationId xmlns:a16="http://schemas.microsoft.com/office/drawing/2014/main" id="{B7300FBE-EE88-4C9F-A6DF-9BA0012724E5}"/>
                  </a:ext>
                </a:extLst>
              </p:cNvPr>
              <p:cNvSpPr>
                <a:spLocks/>
              </p:cNvSpPr>
              <p:nvPr/>
            </p:nvSpPr>
            <p:spPr bwMode="auto">
              <a:xfrm flipH="1">
                <a:off x="4272" y="3312"/>
                <a:ext cx="48" cy="432"/>
              </a:xfrm>
              <a:prstGeom prst="leftBracket">
                <a:avLst>
                  <a:gd name="adj" fmla="val 75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4189"/>
                                        </p:tgtEl>
                                        <p:attrNameLst>
                                          <p:attrName>style.visibility</p:attrName>
                                        </p:attrNameLst>
                                      </p:cBhvr>
                                      <p:to>
                                        <p:strVal val="visible"/>
                                      </p:to>
                                    </p:set>
                                    <p:animEffect transition="in" filter="box(in)">
                                      <p:cBhvr>
                                        <p:cTn id="7" dur="500"/>
                                        <p:tgtEl>
                                          <p:spTgt spid="84189"/>
                                        </p:tgtEl>
                                      </p:cBhvr>
                                    </p:animEffect>
                                  </p:childTnLst>
                                </p:cTn>
                              </p:par>
                            </p:childTnLst>
                          </p:cTn>
                        </p:par>
                        <p:par>
                          <p:cTn id="8" fill="hold" nodeType="afterGroup">
                            <p:stCondLst>
                              <p:cond delay="500"/>
                            </p:stCondLst>
                            <p:childTnLst>
                              <p:par>
                                <p:cTn id="9" presetID="5" presetClass="entr" presetSubtype="10" fill="hold" nodeType="afterEffect">
                                  <p:stCondLst>
                                    <p:cond delay="0"/>
                                  </p:stCondLst>
                                  <p:childTnLst>
                                    <p:set>
                                      <p:cBhvr>
                                        <p:cTn id="10" dur="1" fill="hold">
                                          <p:stCondLst>
                                            <p:cond delay="0"/>
                                          </p:stCondLst>
                                        </p:cTn>
                                        <p:tgtEl>
                                          <p:spTgt spid="84190"/>
                                        </p:tgtEl>
                                        <p:attrNameLst>
                                          <p:attrName>style.visibility</p:attrName>
                                        </p:attrNameLst>
                                      </p:cBhvr>
                                      <p:to>
                                        <p:strVal val="visible"/>
                                      </p:to>
                                    </p:set>
                                    <p:animEffect transition="in" filter="checkerboard(across)">
                                      <p:cBhvr>
                                        <p:cTn id="11" dur="500"/>
                                        <p:tgtEl>
                                          <p:spTgt spid="8419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3" presetClass="entr" presetSubtype="10" fill="hold" nodeType="clickEffect">
                                  <p:stCondLst>
                                    <p:cond delay="0"/>
                                  </p:stCondLst>
                                  <p:childTnLst>
                                    <p:set>
                                      <p:cBhvr>
                                        <p:cTn id="15" dur="1" fill="hold">
                                          <p:stCondLst>
                                            <p:cond delay="0"/>
                                          </p:stCondLst>
                                        </p:cTn>
                                        <p:tgtEl>
                                          <p:spTgt spid="84199"/>
                                        </p:tgtEl>
                                        <p:attrNameLst>
                                          <p:attrName>style.visibility</p:attrName>
                                        </p:attrNameLst>
                                      </p:cBhvr>
                                      <p:to>
                                        <p:strVal val="visible"/>
                                      </p:to>
                                    </p:set>
                                    <p:animEffect transition="in" filter="blinds(horizontal)">
                                      <p:cBhvr>
                                        <p:cTn id="16" dur="500"/>
                                        <p:tgtEl>
                                          <p:spTgt spid="84199"/>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84212"/>
                                        </p:tgtEl>
                                        <p:attrNameLst>
                                          <p:attrName>style.visibility</p:attrName>
                                        </p:attrNameLst>
                                      </p:cBhvr>
                                      <p:to>
                                        <p:strVal val="visible"/>
                                      </p:to>
                                    </p:set>
                                    <p:animEffect transition="in" filter="blinds(horizontal)">
                                      <p:cBhvr>
                                        <p:cTn id="20" dur="500"/>
                                        <p:tgtEl>
                                          <p:spTgt spid="8421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84136"/>
                                        </p:tgtEl>
                                        <p:attrNameLst>
                                          <p:attrName>style.visibility</p:attrName>
                                        </p:attrNameLst>
                                      </p:cBhvr>
                                      <p:to>
                                        <p:strVal val="visible"/>
                                      </p:to>
                                    </p:set>
                                    <p:animEffect transition="in" filter="box(in)">
                                      <p:cBhvr>
                                        <p:cTn id="25" dur="500"/>
                                        <p:tgtEl>
                                          <p:spTgt spid="84136"/>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84131"/>
                                        </p:tgtEl>
                                        <p:attrNameLst>
                                          <p:attrName>style.visibility</p:attrName>
                                        </p:attrNameLst>
                                      </p:cBhvr>
                                      <p:to>
                                        <p:strVal val="visible"/>
                                      </p:to>
                                    </p:set>
                                    <p:animEffect transition="in" filter="blinds(horizontal)">
                                      <p:cBhvr>
                                        <p:cTn id="29" dur="500"/>
                                        <p:tgtEl>
                                          <p:spTgt spid="84131"/>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84142"/>
                                        </p:tgtEl>
                                        <p:attrNameLst>
                                          <p:attrName>style.visibility</p:attrName>
                                        </p:attrNameLst>
                                      </p:cBhvr>
                                      <p:to>
                                        <p:strVal val="visible"/>
                                      </p:to>
                                    </p:set>
                                    <p:animEffect transition="in" filter="box(in)">
                                      <p:cBhvr>
                                        <p:cTn id="34" dur="500"/>
                                        <p:tgtEl>
                                          <p:spTgt spid="84142"/>
                                        </p:tgtEl>
                                      </p:cBhvr>
                                    </p:animEffect>
                                  </p:childTnLst>
                                </p:cTn>
                              </p:par>
                            </p:childTnLst>
                          </p:cTn>
                        </p:par>
                        <p:par>
                          <p:cTn id="35" fill="hold" nodeType="afterGroup">
                            <p:stCondLst>
                              <p:cond delay="500"/>
                            </p:stCondLst>
                            <p:childTnLst>
                              <p:par>
                                <p:cTn id="36" presetID="3" presetClass="entr" presetSubtype="10" fill="hold" nodeType="afterEffect">
                                  <p:stCondLst>
                                    <p:cond delay="0"/>
                                  </p:stCondLst>
                                  <p:childTnLst>
                                    <p:set>
                                      <p:cBhvr>
                                        <p:cTn id="37" dur="1" fill="hold">
                                          <p:stCondLst>
                                            <p:cond delay="0"/>
                                          </p:stCondLst>
                                        </p:cTn>
                                        <p:tgtEl>
                                          <p:spTgt spid="84137"/>
                                        </p:tgtEl>
                                        <p:attrNameLst>
                                          <p:attrName>style.visibility</p:attrName>
                                        </p:attrNameLst>
                                      </p:cBhvr>
                                      <p:to>
                                        <p:strVal val="visible"/>
                                      </p:to>
                                    </p:set>
                                    <p:animEffect transition="in" filter="blinds(horizontal)">
                                      <p:cBhvr>
                                        <p:cTn id="38" dur="500"/>
                                        <p:tgtEl>
                                          <p:spTgt spid="841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36" grpId="0"/>
      <p:bldP spid="84142" grpId="0"/>
      <p:bldP spid="8418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a:extLst>
              <a:ext uri="{FF2B5EF4-FFF2-40B4-BE49-F238E27FC236}">
                <a16:creationId xmlns:a16="http://schemas.microsoft.com/office/drawing/2014/main" id="{10951822-4524-4F01-B1EC-157F5F1EB27F}"/>
              </a:ext>
            </a:extLst>
          </p:cNvPr>
          <p:cNvSpPr txBox="1">
            <a:spLocks noChangeArrowheads="1"/>
          </p:cNvSpPr>
          <p:nvPr/>
        </p:nvSpPr>
        <p:spPr bwMode="auto">
          <a:xfrm>
            <a:off x="0" y="866775"/>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4b </a:t>
            </a:r>
            <a:endParaRPr lang="en-US" altLang="en-US" sz="2600">
              <a:solidFill>
                <a:schemeClr val="accent2"/>
              </a:solidFill>
              <a:latin typeface="Arial MT Bl" charset="0"/>
            </a:endParaRPr>
          </a:p>
        </p:txBody>
      </p:sp>
      <p:sp>
        <p:nvSpPr>
          <p:cNvPr id="204810" name="Text Box 10">
            <a:extLst>
              <a:ext uri="{FF2B5EF4-FFF2-40B4-BE49-F238E27FC236}">
                <a16:creationId xmlns:a16="http://schemas.microsoft.com/office/drawing/2014/main" id="{D7C2C3AF-1835-4FA9-B23C-BC8963D7A9F6}"/>
              </a:ext>
            </a:extLst>
          </p:cNvPr>
          <p:cNvSpPr txBox="1">
            <a:spLocks noChangeArrowheads="1"/>
          </p:cNvSpPr>
          <p:nvPr/>
        </p:nvSpPr>
        <p:spPr bwMode="auto">
          <a:xfrm>
            <a:off x="4800600" y="2743200"/>
            <a:ext cx="42068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grpSp>
        <p:nvGrpSpPr>
          <p:cNvPr id="204811" name="Group 11">
            <a:extLst>
              <a:ext uri="{FF2B5EF4-FFF2-40B4-BE49-F238E27FC236}">
                <a16:creationId xmlns:a16="http://schemas.microsoft.com/office/drawing/2014/main" id="{E64D3B53-7B2E-4297-B69A-5AD403AACA4E}"/>
              </a:ext>
            </a:extLst>
          </p:cNvPr>
          <p:cNvGrpSpPr>
            <a:grpSpLocks/>
          </p:cNvGrpSpPr>
          <p:nvPr/>
        </p:nvGrpSpPr>
        <p:grpSpPr bwMode="auto">
          <a:xfrm>
            <a:off x="1143000" y="3352800"/>
            <a:ext cx="2381250" cy="806450"/>
            <a:chOff x="624" y="2420"/>
            <a:chExt cx="1500" cy="508"/>
          </a:xfrm>
        </p:grpSpPr>
        <p:grpSp>
          <p:nvGrpSpPr>
            <p:cNvPr id="51237" name="Group 12">
              <a:extLst>
                <a:ext uri="{FF2B5EF4-FFF2-40B4-BE49-F238E27FC236}">
                  <a16:creationId xmlns:a16="http://schemas.microsoft.com/office/drawing/2014/main" id="{FB8BCC05-0EC8-455A-80D7-2470F2478BAC}"/>
                </a:ext>
              </a:extLst>
            </p:cNvPr>
            <p:cNvGrpSpPr>
              <a:grpSpLocks/>
            </p:cNvGrpSpPr>
            <p:nvPr/>
          </p:nvGrpSpPr>
          <p:grpSpPr bwMode="auto">
            <a:xfrm>
              <a:off x="625" y="2420"/>
              <a:ext cx="1499" cy="508"/>
              <a:chOff x="625" y="2948"/>
              <a:chExt cx="1499" cy="508"/>
            </a:xfrm>
          </p:grpSpPr>
          <p:sp>
            <p:nvSpPr>
              <p:cNvPr id="51239" name="Text Box 13">
                <a:extLst>
                  <a:ext uri="{FF2B5EF4-FFF2-40B4-BE49-F238E27FC236}">
                    <a16:creationId xmlns:a16="http://schemas.microsoft.com/office/drawing/2014/main" id="{97343AC9-33E3-486F-A25D-1562F5F14158}"/>
                  </a:ext>
                </a:extLst>
              </p:cNvPr>
              <p:cNvSpPr txBox="1">
                <a:spLocks noChangeArrowheads="1"/>
              </p:cNvSpPr>
              <p:nvPr/>
            </p:nvSpPr>
            <p:spPr bwMode="auto">
              <a:xfrm>
                <a:off x="625" y="2948"/>
                <a:ext cx="149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+ 12</a:t>
                </a:r>
                <a:r>
                  <a:rPr lang="en-US" altLang="en-US" i="1"/>
                  <a:t>x </a:t>
                </a:r>
                <a:r>
                  <a:rPr lang="en-US" altLang="en-US"/>
                  <a:t>+ 32</a:t>
                </a:r>
              </a:p>
            </p:txBody>
          </p:sp>
          <p:sp>
            <p:nvSpPr>
              <p:cNvPr id="51240" name="Text Box 14">
                <a:extLst>
                  <a:ext uri="{FF2B5EF4-FFF2-40B4-BE49-F238E27FC236}">
                    <a16:creationId xmlns:a16="http://schemas.microsoft.com/office/drawing/2014/main" id="{46DE0BE9-B39D-4081-9723-7164EFBB99DE}"/>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51238" name="Line 15">
              <a:extLst>
                <a:ext uri="{FF2B5EF4-FFF2-40B4-BE49-F238E27FC236}">
                  <a16:creationId xmlns:a16="http://schemas.microsoft.com/office/drawing/2014/main" id="{3D6B3850-A563-497A-BCDA-089C0B74F960}"/>
                </a:ext>
              </a:extLst>
            </p:cNvPr>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16" name="Text Box 16">
            <a:extLst>
              <a:ext uri="{FF2B5EF4-FFF2-40B4-BE49-F238E27FC236}">
                <a16:creationId xmlns:a16="http://schemas.microsoft.com/office/drawing/2014/main" id="{F87043C6-CEEC-4147-8DA0-718086E89987}"/>
              </a:ext>
            </a:extLst>
          </p:cNvPr>
          <p:cNvSpPr txBox="1">
            <a:spLocks noChangeArrowheads="1"/>
          </p:cNvSpPr>
          <p:nvPr/>
        </p:nvSpPr>
        <p:spPr bwMode="auto">
          <a:xfrm>
            <a:off x="4724400" y="3368675"/>
            <a:ext cx="3749675"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the numerator in standard form.</a:t>
            </a:r>
            <a:endParaRPr lang="en-US" altLang="en-US" i="1">
              <a:latin typeface="Arial" panose="020B0604020202020204" pitchFamily="34" charset="0"/>
              <a:sym typeface="Symbol" panose="05050102010706020507" pitchFamily="18" charset="2"/>
            </a:endParaRPr>
          </a:p>
        </p:txBody>
      </p:sp>
      <p:grpSp>
        <p:nvGrpSpPr>
          <p:cNvPr id="204817" name="Group 17">
            <a:extLst>
              <a:ext uri="{FF2B5EF4-FFF2-40B4-BE49-F238E27FC236}">
                <a16:creationId xmlns:a16="http://schemas.microsoft.com/office/drawing/2014/main" id="{CB4BF6FE-E3CA-4622-B594-FFB264EA813A}"/>
              </a:ext>
            </a:extLst>
          </p:cNvPr>
          <p:cNvGrpSpPr>
            <a:grpSpLocks/>
          </p:cNvGrpSpPr>
          <p:nvPr/>
        </p:nvGrpSpPr>
        <p:grpSpPr bwMode="auto">
          <a:xfrm>
            <a:off x="1128713" y="4114800"/>
            <a:ext cx="2416175" cy="806450"/>
            <a:chOff x="615" y="2420"/>
            <a:chExt cx="1522" cy="508"/>
          </a:xfrm>
        </p:grpSpPr>
        <p:grpSp>
          <p:nvGrpSpPr>
            <p:cNvPr id="51233" name="Group 18">
              <a:extLst>
                <a:ext uri="{FF2B5EF4-FFF2-40B4-BE49-F238E27FC236}">
                  <a16:creationId xmlns:a16="http://schemas.microsoft.com/office/drawing/2014/main" id="{20313B9E-D574-43CB-88D3-0E5971412727}"/>
                </a:ext>
              </a:extLst>
            </p:cNvPr>
            <p:cNvGrpSpPr>
              <a:grpSpLocks/>
            </p:cNvGrpSpPr>
            <p:nvPr/>
          </p:nvGrpSpPr>
          <p:grpSpPr bwMode="auto">
            <a:xfrm>
              <a:off x="615" y="2420"/>
              <a:ext cx="1522" cy="508"/>
              <a:chOff x="615" y="2948"/>
              <a:chExt cx="1522" cy="508"/>
            </a:xfrm>
          </p:grpSpPr>
          <p:sp>
            <p:nvSpPr>
              <p:cNvPr id="51235" name="Text Box 19">
                <a:extLst>
                  <a:ext uri="{FF2B5EF4-FFF2-40B4-BE49-F238E27FC236}">
                    <a16:creationId xmlns:a16="http://schemas.microsoft.com/office/drawing/2014/main" id="{69B83930-17DD-477D-8509-E832B21BC88A}"/>
                  </a:ext>
                </a:extLst>
              </p:cNvPr>
              <p:cNvSpPr txBox="1">
                <a:spLocks noChangeArrowheads="1"/>
              </p:cNvSpPr>
              <p:nvPr/>
            </p:nvSpPr>
            <p:spPr bwMode="auto">
              <a:xfrm>
                <a:off x="615" y="2948"/>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+ 8)</a:t>
                </a:r>
                <a:r>
                  <a:rPr lang="en-US" altLang="en-US"/>
                  <a:t>(</a:t>
                </a:r>
                <a:r>
                  <a:rPr lang="en-US" altLang="en-US" i="1"/>
                  <a:t>x </a:t>
                </a:r>
                <a:r>
                  <a:rPr lang="en-US" altLang="en-US"/>
                  <a:t>+ 4)</a:t>
                </a:r>
              </a:p>
            </p:txBody>
          </p:sp>
          <p:sp>
            <p:nvSpPr>
              <p:cNvPr id="51236" name="Text Box 20">
                <a:extLst>
                  <a:ext uri="{FF2B5EF4-FFF2-40B4-BE49-F238E27FC236}">
                    <a16:creationId xmlns:a16="http://schemas.microsoft.com/office/drawing/2014/main" id="{A647F36D-901D-4995-8848-AE312F8761BA}"/>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a:solidFill>
                      <a:srgbClr val="FF0000"/>
                    </a:solidFill>
                  </a:rPr>
                  <a:t>(</a:t>
                </a:r>
                <a:r>
                  <a:rPr lang="en-US" altLang="en-US" i="1">
                    <a:solidFill>
                      <a:srgbClr val="FF0000"/>
                    </a:solidFill>
                  </a:rPr>
                  <a:t>x</a:t>
                </a:r>
                <a:r>
                  <a:rPr lang="en-US" altLang="en-US">
                    <a:solidFill>
                      <a:srgbClr val="FF0000"/>
                    </a:solidFill>
                  </a:rPr>
                  <a:t> + 8)</a:t>
                </a:r>
              </a:p>
            </p:txBody>
          </p:sp>
        </p:grpSp>
        <p:sp>
          <p:nvSpPr>
            <p:cNvPr id="51234" name="Line 21">
              <a:extLst>
                <a:ext uri="{FF2B5EF4-FFF2-40B4-BE49-F238E27FC236}">
                  <a16:creationId xmlns:a16="http://schemas.microsoft.com/office/drawing/2014/main" id="{ECFC67C3-3E01-4536-9A0C-E6FBB623216C}"/>
                </a:ext>
              </a:extLst>
            </p:cNvPr>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22" name="Text Box 22">
            <a:extLst>
              <a:ext uri="{FF2B5EF4-FFF2-40B4-BE49-F238E27FC236}">
                <a16:creationId xmlns:a16="http://schemas.microsoft.com/office/drawing/2014/main" id="{671C1556-1551-430B-9DBC-993D6C0BD1F1}"/>
              </a:ext>
            </a:extLst>
          </p:cNvPr>
          <p:cNvSpPr txBox="1">
            <a:spLocks noChangeArrowheads="1"/>
          </p:cNvSpPr>
          <p:nvPr/>
        </p:nvSpPr>
        <p:spPr bwMode="auto">
          <a:xfrm>
            <a:off x="4800600" y="4343400"/>
            <a:ext cx="32924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grpSp>
        <p:nvGrpSpPr>
          <p:cNvPr id="204823" name="Group 23">
            <a:extLst>
              <a:ext uri="{FF2B5EF4-FFF2-40B4-BE49-F238E27FC236}">
                <a16:creationId xmlns:a16="http://schemas.microsoft.com/office/drawing/2014/main" id="{C53176B4-CCD4-4755-A9BF-80CECBA98F04}"/>
              </a:ext>
            </a:extLst>
          </p:cNvPr>
          <p:cNvGrpSpPr>
            <a:grpSpLocks/>
          </p:cNvGrpSpPr>
          <p:nvPr/>
        </p:nvGrpSpPr>
        <p:grpSpPr bwMode="auto">
          <a:xfrm>
            <a:off x="1262063" y="4800600"/>
            <a:ext cx="1023937" cy="806450"/>
            <a:chOff x="1131" y="2852"/>
            <a:chExt cx="645" cy="508"/>
          </a:xfrm>
        </p:grpSpPr>
        <p:grpSp>
          <p:nvGrpSpPr>
            <p:cNvPr id="51229" name="Group 24">
              <a:extLst>
                <a:ext uri="{FF2B5EF4-FFF2-40B4-BE49-F238E27FC236}">
                  <a16:creationId xmlns:a16="http://schemas.microsoft.com/office/drawing/2014/main" id="{B9AE9657-26D0-45BF-8E1C-0158D007C322}"/>
                </a:ext>
              </a:extLst>
            </p:cNvPr>
            <p:cNvGrpSpPr>
              <a:grpSpLocks/>
            </p:cNvGrpSpPr>
            <p:nvPr/>
          </p:nvGrpSpPr>
          <p:grpSpPr bwMode="auto">
            <a:xfrm>
              <a:off x="1131" y="2852"/>
              <a:ext cx="645" cy="508"/>
              <a:chOff x="4826" y="2804"/>
              <a:chExt cx="645" cy="508"/>
            </a:xfrm>
          </p:grpSpPr>
          <p:sp>
            <p:nvSpPr>
              <p:cNvPr id="51231" name="Text Box 25">
                <a:extLst>
                  <a:ext uri="{FF2B5EF4-FFF2-40B4-BE49-F238E27FC236}">
                    <a16:creationId xmlns:a16="http://schemas.microsoft.com/office/drawing/2014/main" id="{2FCF1290-CB52-466E-BD89-AD7ABA910F15}"/>
                  </a:ext>
                </a:extLst>
              </p:cNvPr>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p>
            </p:txBody>
          </p:sp>
          <p:sp>
            <p:nvSpPr>
              <p:cNvPr id="51232" name="Text Box 26">
                <a:extLst>
                  <a:ext uri="{FF2B5EF4-FFF2-40B4-BE49-F238E27FC236}">
                    <a16:creationId xmlns:a16="http://schemas.microsoft.com/office/drawing/2014/main" id="{D6659B28-3750-4554-B11F-3451A56CC8BE}"/>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8</a:t>
                </a:r>
              </a:p>
            </p:txBody>
          </p:sp>
        </p:grpSp>
        <p:sp>
          <p:nvSpPr>
            <p:cNvPr id="51230" name="Line 27">
              <a:extLst>
                <a:ext uri="{FF2B5EF4-FFF2-40B4-BE49-F238E27FC236}">
                  <a16:creationId xmlns:a16="http://schemas.microsoft.com/office/drawing/2014/main" id="{9ABC5ED5-D3FF-47F4-BB5D-E61E1FBEF7CB}"/>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28" name="Text Box 28">
            <a:extLst>
              <a:ext uri="{FF2B5EF4-FFF2-40B4-BE49-F238E27FC236}">
                <a16:creationId xmlns:a16="http://schemas.microsoft.com/office/drawing/2014/main" id="{83C74DFA-B021-4A81-A163-68208083E4F6}"/>
              </a:ext>
            </a:extLst>
          </p:cNvPr>
          <p:cNvSpPr txBox="1">
            <a:spLocks noChangeArrowheads="1"/>
          </p:cNvSpPr>
          <p:nvPr/>
        </p:nvSpPr>
        <p:spPr bwMode="auto">
          <a:xfrm>
            <a:off x="4800600" y="5029200"/>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204829" name="Text Box 29">
            <a:extLst>
              <a:ext uri="{FF2B5EF4-FFF2-40B4-BE49-F238E27FC236}">
                <a16:creationId xmlns:a16="http://schemas.microsoft.com/office/drawing/2014/main" id="{CD420823-90F0-485C-B971-FC3C1FCFD6A9}"/>
              </a:ext>
            </a:extLst>
          </p:cNvPr>
          <p:cNvSpPr txBox="1">
            <a:spLocks noChangeArrowheads="1"/>
          </p:cNvSpPr>
          <p:nvPr/>
        </p:nvSpPr>
        <p:spPr bwMode="auto">
          <a:xfrm>
            <a:off x="457200" y="5403850"/>
            <a:ext cx="86868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8 and </a:t>
            </a:r>
            <a:r>
              <a:rPr lang="en-US" altLang="en-US" i="1"/>
              <a:t>x</a:t>
            </a:r>
            <a:r>
              <a:rPr lang="en-US" altLang="en-US"/>
              <a:t> = –8 because these values of </a:t>
            </a:r>
            <a:r>
              <a:rPr lang="en-US" altLang="en-US" i="1"/>
              <a:t>x</a:t>
            </a:r>
            <a:r>
              <a:rPr lang="en-US" altLang="en-US"/>
              <a:t> make the factors (</a:t>
            </a:r>
            <a:r>
              <a:rPr lang="en-US" altLang="en-US" i="1"/>
              <a:t>x</a:t>
            </a:r>
            <a:r>
              <a:rPr lang="en-US" altLang="en-US"/>
              <a:t> + 8) and (</a:t>
            </a:r>
            <a:r>
              <a:rPr lang="en-US" altLang="en-US" i="1"/>
              <a:t>x</a:t>
            </a:r>
            <a:r>
              <a:rPr lang="en-US" altLang="en-US"/>
              <a:t> – 8) equal 0.</a:t>
            </a:r>
          </a:p>
        </p:txBody>
      </p:sp>
      <p:grpSp>
        <p:nvGrpSpPr>
          <p:cNvPr id="51211" name="Group 30">
            <a:extLst>
              <a:ext uri="{FF2B5EF4-FFF2-40B4-BE49-F238E27FC236}">
                <a16:creationId xmlns:a16="http://schemas.microsoft.com/office/drawing/2014/main" id="{0DB7F351-B452-40AC-8ACF-3E36C1405AB7}"/>
              </a:ext>
            </a:extLst>
          </p:cNvPr>
          <p:cNvGrpSpPr>
            <a:grpSpLocks/>
          </p:cNvGrpSpPr>
          <p:nvPr/>
        </p:nvGrpSpPr>
        <p:grpSpPr bwMode="auto">
          <a:xfrm>
            <a:off x="304800" y="1447800"/>
            <a:ext cx="8001000" cy="1187450"/>
            <a:chOff x="192" y="912"/>
            <a:chExt cx="5040" cy="748"/>
          </a:xfrm>
        </p:grpSpPr>
        <p:sp>
          <p:nvSpPr>
            <p:cNvPr id="51219" name="Text Box 31">
              <a:extLst>
                <a:ext uri="{FF2B5EF4-FFF2-40B4-BE49-F238E27FC236}">
                  <a16:creationId xmlns:a16="http://schemas.microsoft.com/office/drawing/2014/main" id="{287D9E52-3984-4489-AAAF-E8D26B83A60D}"/>
                </a:ext>
              </a:extLst>
            </p:cNvPr>
            <p:cNvSpPr txBox="1">
              <a:spLocks noChangeArrowheads="1"/>
            </p:cNvSpPr>
            <p:nvPr/>
          </p:nvSpPr>
          <p:spPr bwMode="auto">
            <a:xfrm>
              <a:off x="192" y="912"/>
              <a:ext cx="5040"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nSpc>
                  <a:spcPct val="150000"/>
                </a:lnSpc>
                <a:spcBef>
                  <a:spcPct val="50000"/>
                </a:spcBef>
              </a:pPr>
              <a:r>
                <a:rPr lang="en-US" altLang="en-US" b="1"/>
                <a:t>Subtract                              . Identify any </a:t>
              </a:r>
              <a:r>
                <a:rPr lang="en-US" altLang="en-US" b="1" i="1"/>
                <a:t>x</a:t>
              </a:r>
              <a:r>
                <a:rPr lang="en-US" altLang="en-US" b="1"/>
                <a:t>-values for which the expression is undefined.</a:t>
              </a:r>
              <a:endParaRPr lang="en-US" altLang="en-US"/>
            </a:p>
          </p:txBody>
        </p:sp>
        <p:grpSp>
          <p:nvGrpSpPr>
            <p:cNvPr id="51220" name="Group 32">
              <a:extLst>
                <a:ext uri="{FF2B5EF4-FFF2-40B4-BE49-F238E27FC236}">
                  <a16:creationId xmlns:a16="http://schemas.microsoft.com/office/drawing/2014/main" id="{DF8D876B-57BD-422D-8320-69A42648868A}"/>
                </a:ext>
              </a:extLst>
            </p:cNvPr>
            <p:cNvGrpSpPr>
              <a:grpSpLocks/>
            </p:cNvGrpSpPr>
            <p:nvPr/>
          </p:nvGrpSpPr>
          <p:grpSpPr bwMode="auto">
            <a:xfrm>
              <a:off x="1126" y="912"/>
              <a:ext cx="2032" cy="528"/>
              <a:chOff x="290" y="1632"/>
              <a:chExt cx="2032" cy="528"/>
            </a:xfrm>
          </p:grpSpPr>
          <p:sp>
            <p:nvSpPr>
              <p:cNvPr id="51221" name="Text Box 33">
                <a:extLst>
                  <a:ext uri="{FF2B5EF4-FFF2-40B4-BE49-F238E27FC236}">
                    <a16:creationId xmlns:a16="http://schemas.microsoft.com/office/drawing/2014/main" id="{1E99C55F-E72E-46F6-B2ED-9F42CA04550A}"/>
                  </a:ext>
                </a:extLst>
              </p:cNvPr>
              <p:cNvSpPr txBox="1">
                <a:spLocks noChangeArrowheads="1"/>
              </p:cNvSpPr>
              <p:nvPr/>
            </p:nvSpPr>
            <p:spPr bwMode="auto">
              <a:xfrm>
                <a:off x="290" y="1632"/>
                <a:ext cx="111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2</a:t>
                </a:r>
                <a:r>
                  <a:rPr lang="en-US" altLang="en-US" b="1" i="1"/>
                  <a:t>x</a:t>
                </a:r>
                <a:r>
                  <a:rPr lang="en-US" altLang="en-US" b="1" baseline="30000"/>
                  <a:t>2</a:t>
                </a:r>
                <a:r>
                  <a:rPr lang="en-US" altLang="en-US" b="1"/>
                  <a:t> + 64</a:t>
                </a:r>
              </a:p>
            </p:txBody>
          </p:sp>
          <p:sp>
            <p:nvSpPr>
              <p:cNvPr id="51222" name="Text Box 34">
                <a:extLst>
                  <a:ext uri="{FF2B5EF4-FFF2-40B4-BE49-F238E27FC236}">
                    <a16:creationId xmlns:a16="http://schemas.microsoft.com/office/drawing/2014/main" id="{BDE0AD60-EA2F-4608-BD3D-FEAD6D54F03F}"/>
                  </a:ext>
                </a:extLst>
              </p:cNvPr>
              <p:cNvSpPr txBox="1">
                <a:spLocks noChangeArrowheads="1"/>
              </p:cNvSpPr>
              <p:nvPr/>
            </p:nvSpPr>
            <p:spPr bwMode="auto">
              <a:xfrm>
                <a:off x="452" y="1872"/>
                <a:ext cx="85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 </a:t>
                </a:r>
                <a:r>
                  <a:rPr lang="en-US" altLang="en-US" b="1">
                    <a:sym typeface="Symbol" panose="05050102010706020507" pitchFamily="18" charset="2"/>
                  </a:rPr>
                  <a:t>–</a:t>
                </a:r>
                <a:r>
                  <a:rPr lang="en-US" altLang="en-US" b="1" i="1"/>
                  <a:t> </a:t>
                </a:r>
                <a:r>
                  <a:rPr lang="en-US" altLang="en-US" b="1"/>
                  <a:t>64</a:t>
                </a:r>
              </a:p>
            </p:txBody>
          </p:sp>
          <p:sp>
            <p:nvSpPr>
              <p:cNvPr id="51223" name="Line 35">
                <a:extLst>
                  <a:ext uri="{FF2B5EF4-FFF2-40B4-BE49-F238E27FC236}">
                    <a16:creationId xmlns:a16="http://schemas.microsoft.com/office/drawing/2014/main" id="{2A233EA6-6683-46AF-812D-BA9B6479FB07}"/>
                  </a:ext>
                </a:extLst>
              </p:cNvPr>
              <p:cNvSpPr>
                <a:spLocks noChangeShapeType="1"/>
              </p:cNvSpPr>
              <p:nvPr/>
            </p:nvSpPr>
            <p:spPr bwMode="auto">
              <a:xfrm>
                <a:off x="384" y="1904"/>
                <a:ext cx="96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24" name="Text Box 36">
                <a:extLst>
                  <a:ext uri="{FF2B5EF4-FFF2-40B4-BE49-F238E27FC236}">
                    <a16:creationId xmlns:a16="http://schemas.microsoft.com/office/drawing/2014/main" id="{7EDF40CD-F0A5-449B-A171-88C9B5074B95}"/>
                  </a:ext>
                </a:extLst>
              </p:cNvPr>
              <p:cNvSpPr txBox="1">
                <a:spLocks noChangeArrowheads="1"/>
              </p:cNvSpPr>
              <p:nvPr/>
            </p:nvSpPr>
            <p:spPr bwMode="auto">
              <a:xfrm>
                <a:off x="1344" y="1733"/>
                <a:ext cx="25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sym typeface="Symbol" panose="05050102010706020507" pitchFamily="18" charset="2"/>
                  </a:rPr>
                  <a:t>–</a:t>
                </a:r>
              </a:p>
            </p:txBody>
          </p:sp>
          <p:grpSp>
            <p:nvGrpSpPr>
              <p:cNvPr id="51225" name="Group 37">
                <a:extLst>
                  <a:ext uri="{FF2B5EF4-FFF2-40B4-BE49-F238E27FC236}">
                    <a16:creationId xmlns:a16="http://schemas.microsoft.com/office/drawing/2014/main" id="{5EAE3E62-8766-43FA-9648-99C7B155CD12}"/>
                  </a:ext>
                </a:extLst>
              </p:cNvPr>
              <p:cNvGrpSpPr>
                <a:grpSpLocks/>
              </p:cNvGrpSpPr>
              <p:nvPr/>
            </p:nvGrpSpPr>
            <p:grpSpPr bwMode="auto">
              <a:xfrm>
                <a:off x="1584" y="1632"/>
                <a:ext cx="738" cy="528"/>
                <a:chOff x="1720" y="1632"/>
                <a:chExt cx="738" cy="528"/>
              </a:xfrm>
            </p:grpSpPr>
            <p:sp>
              <p:nvSpPr>
                <p:cNvPr id="51226" name="Text Box 38">
                  <a:extLst>
                    <a:ext uri="{FF2B5EF4-FFF2-40B4-BE49-F238E27FC236}">
                      <a16:creationId xmlns:a16="http://schemas.microsoft.com/office/drawing/2014/main" id="{7133DEA6-87F3-42AD-9A36-87E86A941497}"/>
                    </a:ext>
                  </a:extLst>
                </p:cNvPr>
                <p:cNvSpPr txBox="1">
                  <a:spLocks noChangeArrowheads="1"/>
                </p:cNvSpPr>
                <p:nvPr/>
              </p:nvSpPr>
              <p:spPr bwMode="auto">
                <a:xfrm>
                  <a:off x="1720" y="1872"/>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i="1"/>
                    <a:t>x</a:t>
                  </a:r>
                  <a:r>
                    <a:rPr lang="en-US" altLang="en-US" b="1"/>
                    <a:t> + 8</a:t>
                  </a:r>
                </a:p>
              </p:txBody>
            </p:sp>
            <p:sp>
              <p:nvSpPr>
                <p:cNvPr id="51227" name="Text Box 39">
                  <a:extLst>
                    <a:ext uri="{FF2B5EF4-FFF2-40B4-BE49-F238E27FC236}">
                      <a16:creationId xmlns:a16="http://schemas.microsoft.com/office/drawing/2014/main" id="{7824E060-5947-4D01-8C7E-E459AB3D5668}"/>
                    </a:ext>
                  </a:extLst>
                </p:cNvPr>
                <p:cNvSpPr txBox="1">
                  <a:spLocks noChangeArrowheads="1"/>
                </p:cNvSpPr>
                <p:nvPr/>
              </p:nvSpPr>
              <p:spPr bwMode="auto">
                <a:xfrm>
                  <a:off x="1740" y="1632"/>
                  <a:ext cx="71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b="1"/>
                    <a:t> </a:t>
                  </a:r>
                  <a:r>
                    <a:rPr lang="en-US" altLang="en-US" b="1" i="1"/>
                    <a:t>x </a:t>
                  </a:r>
                  <a:r>
                    <a:rPr lang="en-US" altLang="en-US" b="1">
                      <a:sym typeface="Symbol" panose="05050102010706020507" pitchFamily="18" charset="2"/>
                    </a:rPr>
                    <a:t>–</a:t>
                  </a:r>
                  <a:r>
                    <a:rPr lang="en-US" altLang="en-US"/>
                    <a:t> </a:t>
                  </a:r>
                  <a:r>
                    <a:rPr lang="en-US" altLang="en-US" b="1"/>
                    <a:t>4</a:t>
                  </a:r>
                </a:p>
              </p:txBody>
            </p:sp>
            <p:sp>
              <p:nvSpPr>
                <p:cNvPr id="51228" name="Line 40">
                  <a:extLst>
                    <a:ext uri="{FF2B5EF4-FFF2-40B4-BE49-F238E27FC236}">
                      <a16:creationId xmlns:a16="http://schemas.microsoft.com/office/drawing/2014/main" id="{EF1D4C52-052C-402A-9A8D-97F483E9779B}"/>
                    </a:ext>
                  </a:extLst>
                </p:cNvPr>
                <p:cNvSpPr>
                  <a:spLocks noChangeShapeType="1"/>
                </p:cNvSpPr>
                <p:nvPr/>
              </p:nvSpPr>
              <p:spPr bwMode="auto">
                <a:xfrm>
                  <a:off x="1739" y="1906"/>
                  <a:ext cx="66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04841" name="Group 41">
            <a:extLst>
              <a:ext uri="{FF2B5EF4-FFF2-40B4-BE49-F238E27FC236}">
                <a16:creationId xmlns:a16="http://schemas.microsoft.com/office/drawing/2014/main" id="{2515A084-5BCC-4627-9C72-B5A3E3A03136}"/>
              </a:ext>
            </a:extLst>
          </p:cNvPr>
          <p:cNvGrpSpPr>
            <a:grpSpLocks/>
          </p:cNvGrpSpPr>
          <p:nvPr/>
        </p:nvGrpSpPr>
        <p:grpSpPr bwMode="auto">
          <a:xfrm>
            <a:off x="304800" y="2667000"/>
            <a:ext cx="4191000" cy="806450"/>
            <a:chOff x="55" y="2948"/>
            <a:chExt cx="2640" cy="508"/>
          </a:xfrm>
        </p:grpSpPr>
        <p:grpSp>
          <p:nvGrpSpPr>
            <p:cNvPr id="51215" name="Group 42">
              <a:extLst>
                <a:ext uri="{FF2B5EF4-FFF2-40B4-BE49-F238E27FC236}">
                  <a16:creationId xmlns:a16="http://schemas.microsoft.com/office/drawing/2014/main" id="{58E2848D-093A-4405-AF17-6518FE619EB0}"/>
                </a:ext>
              </a:extLst>
            </p:cNvPr>
            <p:cNvGrpSpPr>
              <a:grpSpLocks/>
            </p:cNvGrpSpPr>
            <p:nvPr/>
          </p:nvGrpSpPr>
          <p:grpSpPr bwMode="auto">
            <a:xfrm>
              <a:off x="55" y="2948"/>
              <a:ext cx="2640" cy="508"/>
              <a:chOff x="55" y="2948"/>
              <a:chExt cx="2640" cy="508"/>
            </a:xfrm>
          </p:grpSpPr>
          <p:sp>
            <p:nvSpPr>
              <p:cNvPr id="51217" name="Text Box 43">
                <a:extLst>
                  <a:ext uri="{FF2B5EF4-FFF2-40B4-BE49-F238E27FC236}">
                    <a16:creationId xmlns:a16="http://schemas.microsoft.com/office/drawing/2014/main" id="{3FBBC5F3-D3CA-4F6D-91F7-72E2581C96D1}"/>
                  </a:ext>
                </a:extLst>
              </p:cNvPr>
              <p:cNvSpPr txBox="1">
                <a:spLocks noChangeArrowheads="1"/>
              </p:cNvSpPr>
              <p:nvPr/>
            </p:nvSpPr>
            <p:spPr bwMode="auto">
              <a:xfrm>
                <a:off x="55" y="2948"/>
                <a:ext cx="26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a:t>
                </a:r>
                <a:r>
                  <a:rPr lang="en-US" altLang="en-US" baseline="30000"/>
                  <a:t>2</a:t>
                </a:r>
                <a:r>
                  <a:rPr lang="en-US" altLang="en-US"/>
                  <a:t> + 64 </a:t>
                </a:r>
                <a:r>
                  <a:rPr lang="en-US" altLang="en-US">
                    <a:solidFill>
                      <a:srgbClr val="FF0000"/>
                    </a:solidFill>
                  </a:rPr>
                  <a:t>–</a:t>
                </a:r>
                <a:r>
                  <a:rPr lang="en-US" altLang="en-US"/>
                  <a:t> </a:t>
                </a:r>
                <a:r>
                  <a:rPr lang="en-US" altLang="en-US" i="1"/>
                  <a:t>x</a:t>
                </a:r>
                <a:r>
                  <a:rPr lang="en-US" altLang="en-US" baseline="30000"/>
                  <a:t>2 </a:t>
                </a:r>
                <a:r>
                  <a:rPr lang="en-US" altLang="en-US">
                    <a:solidFill>
                      <a:srgbClr val="FF0000"/>
                    </a:solidFill>
                  </a:rPr>
                  <a:t>+</a:t>
                </a:r>
                <a:r>
                  <a:rPr lang="en-US" altLang="en-US"/>
                  <a:t> 12</a:t>
                </a:r>
                <a:r>
                  <a:rPr lang="en-US" altLang="en-US" i="1"/>
                  <a:t>x </a:t>
                </a:r>
                <a:r>
                  <a:rPr lang="en-US" altLang="en-US">
                    <a:solidFill>
                      <a:srgbClr val="FF0000"/>
                    </a:solidFill>
                  </a:rPr>
                  <a:t>–</a:t>
                </a:r>
                <a:r>
                  <a:rPr lang="en-US" altLang="en-US"/>
                  <a:t> 32)</a:t>
                </a:r>
              </a:p>
            </p:txBody>
          </p:sp>
          <p:sp>
            <p:nvSpPr>
              <p:cNvPr id="51218" name="Text Box 44">
                <a:extLst>
                  <a:ext uri="{FF2B5EF4-FFF2-40B4-BE49-F238E27FC236}">
                    <a16:creationId xmlns:a16="http://schemas.microsoft.com/office/drawing/2014/main" id="{644C365E-4423-41D5-9C53-25C539BCC3EC}"/>
                  </a:ext>
                </a:extLst>
              </p:cNvPr>
              <p:cNvSpPr txBox="1">
                <a:spLocks noChangeArrowheads="1"/>
              </p:cNvSpPr>
              <p:nvPr/>
            </p:nvSpPr>
            <p:spPr bwMode="auto">
              <a:xfrm>
                <a:off x="625" y="3168"/>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a:t>
                </a:r>
                <a:r>
                  <a:rPr lang="en-US" altLang="en-US" i="1"/>
                  <a:t> </a:t>
                </a:r>
                <a:r>
                  <a:rPr lang="en-US" altLang="en-US"/>
                  <a:t>8)(</a:t>
                </a:r>
                <a:r>
                  <a:rPr lang="en-US" altLang="en-US" i="1"/>
                  <a:t>x</a:t>
                </a:r>
                <a:r>
                  <a:rPr lang="en-US" altLang="en-US"/>
                  <a:t> +</a:t>
                </a:r>
                <a:r>
                  <a:rPr lang="en-US" altLang="en-US" i="1"/>
                  <a:t> </a:t>
                </a:r>
                <a:r>
                  <a:rPr lang="en-US" altLang="en-US"/>
                  <a:t>8)</a:t>
                </a:r>
              </a:p>
            </p:txBody>
          </p:sp>
        </p:grpSp>
        <p:sp>
          <p:nvSpPr>
            <p:cNvPr id="51216" name="Line 45">
              <a:extLst>
                <a:ext uri="{FF2B5EF4-FFF2-40B4-BE49-F238E27FC236}">
                  <a16:creationId xmlns:a16="http://schemas.microsoft.com/office/drawing/2014/main" id="{A016637F-4447-4C7F-BFB1-3286DBF213B4}"/>
                </a:ext>
              </a:extLst>
            </p:cNvPr>
            <p:cNvSpPr>
              <a:spLocks noChangeShapeType="1"/>
            </p:cNvSpPr>
            <p:nvPr/>
          </p:nvSpPr>
          <p:spPr bwMode="auto">
            <a:xfrm>
              <a:off x="96" y="3200"/>
              <a:ext cx="25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4846" name="Line 46">
            <a:extLst>
              <a:ext uri="{FF2B5EF4-FFF2-40B4-BE49-F238E27FC236}">
                <a16:creationId xmlns:a16="http://schemas.microsoft.com/office/drawing/2014/main" id="{D185CEBA-B18B-41C4-B630-59D64D47A996}"/>
              </a:ext>
            </a:extLst>
          </p:cNvPr>
          <p:cNvSpPr>
            <a:spLocks noChangeShapeType="1"/>
          </p:cNvSpPr>
          <p:nvPr/>
        </p:nvSpPr>
        <p:spPr bwMode="auto">
          <a:xfrm flipV="1">
            <a:off x="1219200" y="4267200"/>
            <a:ext cx="10668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47" name="Line 47">
            <a:extLst>
              <a:ext uri="{FF2B5EF4-FFF2-40B4-BE49-F238E27FC236}">
                <a16:creationId xmlns:a16="http://schemas.microsoft.com/office/drawing/2014/main" id="{E09CC341-47F7-4B1A-AB0E-C623C0CCD68E}"/>
              </a:ext>
            </a:extLst>
          </p:cNvPr>
          <p:cNvSpPr>
            <a:spLocks noChangeShapeType="1"/>
          </p:cNvSpPr>
          <p:nvPr/>
        </p:nvSpPr>
        <p:spPr bwMode="auto">
          <a:xfrm flipV="1">
            <a:off x="2362200" y="4584700"/>
            <a:ext cx="1066800" cy="228600"/>
          </a:xfrm>
          <a:prstGeom prst="line">
            <a:avLst/>
          </a:prstGeom>
          <a:noFill/>
          <a:ln w="952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10"/>
                                        </p:tgtEl>
                                        <p:attrNameLst>
                                          <p:attrName>style.visibility</p:attrName>
                                        </p:attrNameLst>
                                      </p:cBhvr>
                                      <p:to>
                                        <p:strVal val="visible"/>
                                      </p:to>
                                    </p:set>
                                    <p:animEffect transition="in" filter="box(in)">
                                      <p:cBhvr>
                                        <p:cTn id="7" dur="500"/>
                                        <p:tgtEl>
                                          <p:spTgt spid="204810"/>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04841"/>
                                        </p:tgtEl>
                                        <p:attrNameLst>
                                          <p:attrName>style.visibility</p:attrName>
                                        </p:attrNameLst>
                                      </p:cBhvr>
                                      <p:to>
                                        <p:strVal val="visible"/>
                                      </p:to>
                                    </p:set>
                                    <p:animEffect transition="in" filter="blinds(horizontal)">
                                      <p:cBhvr>
                                        <p:cTn id="11" dur="500"/>
                                        <p:tgtEl>
                                          <p:spTgt spid="204841"/>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204816"/>
                                        </p:tgtEl>
                                        <p:attrNameLst>
                                          <p:attrName>style.visibility</p:attrName>
                                        </p:attrNameLst>
                                      </p:cBhvr>
                                      <p:to>
                                        <p:strVal val="visible"/>
                                      </p:to>
                                    </p:set>
                                    <p:animEffect transition="in" filter="box(in)">
                                      <p:cBhvr>
                                        <p:cTn id="16" dur="500"/>
                                        <p:tgtEl>
                                          <p:spTgt spid="204816"/>
                                        </p:tgtEl>
                                      </p:cBhvr>
                                    </p:animEffect>
                                  </p:childTnLst>
                                </p:cTn>
                              </p:par>
                            </p:childTnLst>
                          </p:cTn>
                        </p:par>
                        <p:par>
                          <p:cTn id="17" fill="hold" nodeType="afterGroup">
                            <p:stCondLst>
                              <p:cond delay="500"/>
                            </p:stCondLst>
                            <p:childTnLst>
                              <p:par>
                                <p:cTn id="18" presetID="3" presetClass="entr" presetSubtype="10" fill="hold" nodeType="afterEffect">
                                  <p:stCondLst>
                                    <p:cond delay="0"/>
                                  </p:stCondLst>
                                  <p:childTnLst>
                                    <p:set>
                                      <p:cBhvr>
                                        <p:cTn id="19" dur="1" fill="hold">
                                          <p:stCondLst>
                                            <p:cond delay="0"/>
                                          </p:stCondLst>
                                        </p:cTn>
                                        <p:tgtEl>
                                          <p:spTgt spid="204811"/>
                                        </p:tgtEl>
                                        <p:attrNameLst>
                                          <p:attrName>style.visibility</p:attrName>
                                        </p:attrNameLst>
                                      </p:cBhvr>
                                      <p:to>
                                        <p:strVal val="visible"/>
                                      </p:to>
                                    </p:set>
                                    <p:animEffect transition="in" filter="blinds(horizontal)">
                                      <p:cBhvr>
                                        <p:cTn id="20" dur="500"/>
                                        <p:tgtEl>
                                          <p:spTgt spid="204811"/>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grpId="0" nodeType="clickEffect">
                                  <p:stCondLst>
                                    <p:cond delay="0"/>
                                  </p:stCondLst>
                                  <p:childTnLst>
                                    <p:set>
                                      <p:cBhvr>
                                        <p:cTn id="24" dur="1" fill="hold">
                                          <p:stCondLst>
                                            <p:cond delay="0"/>
                                          </p:stCondLst>
                                        </p:cTn>
                                        <p:tgtEl>
                                          <p:spTgt spid="204822"/>
                                        </p:tgtEl>
                                        <p:attrNameLst>
                                          <p:attrName>style.visibility</p:attrName>
                                        </p:attrNameLst>
                                      </p:cBhvr>
                                      <p:to>
                                        <p:strVal val="visible"/>
                                      </p:to>
                                    </p:set>
                                    <p:animEffect transition="in" filter="box(in)">
                                      <p:cBhvr>
                                        <p:cTn id="25" dur="500"/>
                                        <p:tgtEl>
                                          <p:spTgt spid="204822"/>
                                        </p:tgtEl>
                                      </p:cBhvr>
                                    </p:animEffect>
                                  </p:childTnLst>
                                </p:cTn>
                              </p:par>
                            </p:childTnLst>
                          </p:cTn>
                        </p:par>
                        <p:par>
                          <p:cTn id="26" fill="hold" nodeType="afterGroup">
                            <p:stCondLst>
                              <p:cond delay="500"/>
                            </p:stCondLst>
                            <p:childTnLst>
                              <p:par>
                                <p:cTn id="27" presetID="3" presetClass="entr" presetSubtype="10" fill="hold" nodeType="afterEffect">
                                  <p:stCondLst>
                                    <p:cond delay="0"/>
                                  </p:stCondLst>
                                  <p:childTnLst>
                                    <p:set>
                                      <p:cBhvr>
                                        <p:cTn id="28" dur="1" fill="hold">
                                          <p:stCondLst>
                                            <p:cond delay="0"/>
                                          </p:stCondLst>
                                        </p:cTn>
                                        <p:tgtEl>
                                          <p:spTgt spid="204817"/>
                                        </p:tgtEl>
                                        <p:attrNameLst>
                                          <p:attrName>style.visibility</p:attrName>
                                        </p:attrNameLst>
                                      </p:cBhvr>
                                      <p:to>
                                        <p:strVal val="visible"/>
                                      </p:to>
                                    </p:set>
                                    <p:animEffect transition="in" filter="blinds(horizontal)">
                                      <p:cBhvr>
                                        <p:cTn id="29" dur="500"/>
                                        <p:tgtEl>
                                          <p:spTgt spid="204817"/>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9" presetClass="entr" presetSubtype="0" fill="hold" nodeType="clickEffect">
                                  <p:stCondLst>
                                    <p:cond delay="0"/>
                                  </p:stCondLst>
                                  <p:childTnLst>
                                    <p:set>
                                      <p:cBhvr>
                                        <p:cTn id="33" dur="1" fill="hold">
                                          <p:stCondLst>
                                            <p:cond delay="0"/>
                                          </p:stCondLst>
                                        </p:cTn>
                                        <p:tgtEl>
                                          <p:spTgt spid="204847"/>
                                        </p:tgtEl>
                                        <p:attrNameLst>
                                          <p:attrName>style.visibility</p:attrName>
                                        </p:attrNameLst>
                                      </p:cBhvr>
                                      <p:to>
                                        <p:strVal val="visible"/>
                                      </p:to>
                                    </p:set>
                                    <p:animEffect transition="in" filter="dissolve">
                                      <p:cBhvr>
                                        <p:cTn id="34" dur="500"/>
                                        <p:tgtEl>
                                          <p:spTgt spid="204847"/>
                                        </p:tgtEl>
                                      </p:cBhvr>
                                    </p:animEffect>
                                  </p:childTnLst>
                                </p:cTn>
                              </p:par>
                              <p:par>
                                <p:cTn id="35" presetID="9" presetClass="entr" presetSubtype="0" fill="hold" nodeType="withEffect">
                                  <p:stCondLst>
                                    <p:cond delay="0"/>
                                  </p:stCondLst>
                                  <p:childTnLst>
                                    <p:set>
                                      <p:cBhvr>
                                        <p:cTn id="36" dur="1" fill="hold">
                                          <p:stCondLst>
                                            <p:cond delay="0"/>
                                          </p:stCondLst>
                                        </p:cTn>
                                        <p:tgtEl>
                                          <p:spTgt spid="204846"/>
                                        </p:tgtEl>
                                        <p:attrNameLst>
                                          <p:attrName>style.visibility</p:attrName>
                                        </p:attrNameLst>
                                      </p:cBhvr>
                                      <p:to>
                                        <p:strVal val="visible"/>
                                      </p:to>
                                    </p:set>
                                    <p:animEffect transition="in" filter="dissolve">
                                      <p:cBhvr>
                                        <p:cTn id="37" dur="500"/>
                                        <p:tgtEl>
                                          <p:spTgt spid="204846"/>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204828"/>
                                        </p:tgtEl>
                                        <p:attrNameLst>
                                          <p:attrName>style.visibility</p:attrName>
                                        </p:attrNameLst>
                                      </p:cBhvr>
                                      <p:to>
                                        <p:strVal val="visible"/>
                                      </p:to>
                                    </p:set>
                                    <p:animEffect transition="in" filter="strips(downLeft)">
                                      <p:cBhvr>
                                        <p:cTn id="42" dur="500"/>
                                        <p:tgtEl>
                                          <p:spTgt spid="204828"/>
                                        </p:tgtEl>
                                      </p:cBhvr>
                                    </p:animEffect>
                                  </p:childTnLst>
                                </p:cTn>
                              </p:par>
                            </p:childTnLst>
                          </p:cTn>
                        </p:par>
                        <p:par>
                          <p:cTn id="43" fill="hold" nodeType="afterGroup">
                            <p:stCondLst>
                              <p:cond delay="500"/>
                            </p:stCondLst>
                            <p:childTnLst>
                              <p:par>
                                <p:cTn id="44" presetID="17" presetClass="entr" presetSubtype="10" fill="hold" nodeType="afterEffect">
                                  <p:stCondLst>
                                    <p:cond delay="0"/>
                                  </p:stCondLst>
                                  <p:childTnLst>
                                    <p:set>
                                      <p:cBhvr>
                                        <p:cTn id="45" dur="1" fill="hold">
                                          <p:stCondLst>
                                            <p:cond delay="0"/>
                                          </p:stCondLst>
                                        </p:cTn>
                                        <p:tgtEl>
                                          <p:spTgt spid="204823"/>
                                        </p:tgtEl>
                                        <p:attrNameLst>
                                          <p:attrName>style.visibility</p:attrName>
                                        </p:attrNameLst>
                                      </p:cBhvr>
                                      <p:to>
                                        <p:strVal val="visible"/>
                                      </p:to>
                                    </p:set>
                                    <p:anim calcmode="lin" valueType="num">
                                      <p:cBhvr>
                                        <p:cTn id="46" dur="500" fill="hold"/>
                                        <p:tgtEl>
                                          <p:spTgt spid="204823"/>
                                        </p:tgtEl>
                                        <p:attrNameLst>
                                          <p:attrName>ppt_w</p:attrName>
                                        </p:attrNameLst>
                                      </p:cBhvr>
                                      <p:tavLst>
                                        <p:tav tm="0">
                                          <p:val>
                                            <p:fltVal val="0"/>
                                          </p:val>
                                        </p:tav>
                                        <p:tav tm="100000">
                                          <p:val>
                                            <p:strVal val="#ppt_w"/>
                                          </p:val>
                                        </p:tav>
                                      </p:tavLst>
                                    </p:anim>
                                    <p:anim calcmode="lin" valueType="num">
                                      <p:cBhvr>
                                        <p:cTn id="47" dur="500" fill="hold"/>
                                        <p:tgtEl>
                                          <p:spTgt spid="204823"/>
                                        </p:tgtEl>
                                        <p:attrNameLst>
                                          <p:attrName>ppt_h</p:attrName>
                                        </p:attrNameLst>
                                      </p:cBhvr>
                                      <p:tavLst>
                                        <p:tav tm="0">
                                          <p:val>
                                            <p:strVal val="#ppt_h"/>
                                          </p:val>
                                        </p:tav>
                                        <p:tav tm="100000">
                                          <p:val>
                                            <p:strVal val="#ppt_h"/>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204829"/>
                                        </p:tgtEl>
                                        <p:attrNameLst>
                                          <p:attrName>style.visibility</p:attrName>
                                        </p:attrNameLst>
                                      </p:cBhvr>
                                      <p:to>
                                        <p:strVal val="visible"/>
                                      </p:to>
                                    </p:set>
                                    <p:anim calcmode="lin" valueType="num">
                                      <p:cBhvr>
                                        <p:cTn id="52" dur="500" fill="hold"/>
                                        <p:tgtEl>
                                          <p:spTgt spid="204829"/>
                                        </p:tgtEl>
                                        <p:attrNameLst>
                                          <p:attrName>ppt_w</p:attrName>
                                        </p:attrNameLst>
                                      </p:cBhvr>
                                      <p:tavLst>
                                        <p:tav tm="0">
                                          <p:val>
                                            <p:fltVal val="0"/>
                                          </p:val>
                                        </p:tav>
                                        <p:tav tm="100000">
                                          <p:val>
                                            <p:strVal val="#ppt_w"/>
                                          </p:val>
                                        </p:tav>
                                      </p:tavLst>
                                    </p:anim>
                                    <p:anim calcmode="lin" valueType="num">
                                      <p:cBhvr>
                                        <p:cTn id="53" dur="500" fill="hold"/>
                                        <p:tgtEl>
                                          <p:spTgt spid="20482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10" grpId="0"/>
      <p:bldP spid="204816" grpId="0"/>
      <p:bldP spid="204822" grpId="0"/>
      <p:bldP spid="204828" grpId="0"/>
      <p:bldP spid="2048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4">
            <a:extLst>
              <a:ext uri="{FF2B5EF4-FFF2-40B4-BE49-F238E27FC236}">
                <a16:creationId xmlns:a16="http://schemas.microsoft.com/office/drawing/2014/main" id="{A9549EC7-FFB5-4466-A176-44BBB1120645}"/>
              </a:ext>
            </a:extLst>
          </p:cNvPr>
          <p:cNvSpPr txBox="1">
            <a:spLocks noChangeArrowheads="1"/>
          </p:cNvSpPr>
          <p:nvPr/>
        </p:nvSpPr>
        <p:spPr bwMode="auto">
          <a:xfrm>
            <a:off x="822325" y="1066800"/>
            <a:ext cx="78644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Some rational expressions are </a:t>
            </a:r>
            <a:r>
              <a:rPr lang="en-US" altLang="en-US" i="1"/>
              <a:t>complex fractions. </a:t>
            </a:r>
            <a:r>
              <a:rPr lang="en-US" altLang="en-US"/>
              <a:t>A </a:t>
            </a:r>
            <a:r>
              <a:rPr lang="en-US" altLang="en-US" b="1" u="sng"/>
              <a:t>complex fraction</a:t>
            </a:r>
            <a:r>
              <a:rPr lang="en-US" altLang="en-US"/>
              <a:t> contains one or more fractions in its numerator, its denominator, or both. Examples of complex fractions are shown below.</a:t>
            </a:r>
          </a:p>
        </p:txBody>
      </p:sp>
      <p:pic>
        <p:nvPicPr>
          <p:cNvPr id="206853" name="Picture 5" descr="8-3e">
            <a:extLst>
              <a:ext uri="{FF2B5EF4-FFF2-40B4-BE49-F238E27FC236}">
                <a16:creationId xmlns:a16="http://schemas.microsoft.com/office/drawing/2014/main" id="{A4E36C1E-64C3-4C9A-ABEF-98301003A21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971800"/>
            <a:ext cx="7770813"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854" name="Text Box 6">
            <a:extLst>
              <a:ext uri="{FF2B5EF4-FFF2-40B4-BE49-F238E27FC236}">
                <a16:creationId xmlns:a16="http://schemas.microsoft.com/office/drawing/2014/main" id="{FE17184E-7868-450F-8B23-003E635FF011}"/>
              </a:ext>
            </a:extLst>
          </p:cNvPr>
          <p:cNvSpPr txBox="1">
            <a:spLocks noChangeArrowheads="1"/>
          </p:cNvSpPr>
          <p:nvPr/>
        </p:nvSpPr>
        <p:spPr bwMode="auto">
          <a:xfrm>
            <a:off x="822325" y="4191000"/>
            <a:ext cx="8016875"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Recall that the bar in a fraction represents division. Therefore, you can rewrite a complex fraction as a division problem and then simplify. You can also simplify complex fractions by using the LCD of the fractions in the numerator and denominator.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206853"/>
                                        </p:tgtEl>
                                        <p:attrNameLst>
                                          <p:attrName>style.visibility</p:attrName>
                                        </p:attrNameLst>
                                      </p:cBhvr>
                                      <p:to>
                                        <p:strVal val="visible"/>
                                      </p:to>
                                    </p:set>
                                    <p:anim calcmode="lin" valueType="num">
                                      <p:cBhvr>
                                        <p:cTn id="7" dur="1000" fill="hold"/>
                                        <p:tgtEl>
                                          <p:spTgt spid="206853"/>
                                        </p:tgtEl>
                                        <p:attrNameLst>
                                          <p:attrName>ppt_x</p:attrName>
                                        </p:attrNameLst>
                                      </p:cBhvr>
                                      <p:tavLst>
                                        <p:tav tm="0">
                                          <p:val>
                                            <p:strVal val="#ppt_x-.2"/>
                                          </p:val>
                                        </p:tav>
                                        <p:tav tm="100000">
                                          <p:val>
                                            <p:strVal val="#ppt_x"/>
                                          </p:val>
                                        </p:tav>
                                      </p:tavLst>
                                    </p:anim>
                                    <p:anim calcmode="lin" valueType="num">
                                      <p:cBhvr>
                                        <p:cTn id="8" dur="1000" fill="hold"/>
                                        <p:tgtEl>
                                          <p:spTgt spid="206853"/>
                                        </p:tgtEl>
                                        <p:attrNameLst>
                                          <p:attrName>ppt_y</p:attrName>
                                        </p:attrNameLst>
                                      </p:cBhvr>
                                      <p:tavLst>
                                        <p:tav tm="0">
                                          <p:val>
                                            <p:strVal val="#ppt_y"/>
                                          </p:val>
                                        </p:tav>
                                        <p:tav tm="100000">
                                          <p:val>
                                            <p:strVal val="#ppt_y"/>
                                          </p:val>
                                        </p:tav>
                                      </p:tavLst>
                                    </p:anim>
                                    <p:animEffect transition="in" filter="wipe(right)" prLst="gradientSize: 0.1">
                                      <p:cBhvr>
                                        <p:cTn id="9" dur="1000"/>
                                        <p:tgtEl>
                                          <p:spTgt spid="206853"/>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10" fill="hold" grpId="0" nodeType="clickEffect">
                                  <p:stCondLst>
                                    <p:cond delay="0"/>
                                  </p:stCondLst>
                                  <p:childTnLst>
                                    <p:set>
                                      <p:cBhvr>
                                        <p:cTn id="13" dur="1" fill="hold">
                                          <p:stCondLst>
                                            <p:cond delay="0"/>
                                          </p:stCondLst>
                                        </p:cTn>
                                        <p:tgtEl>
                                          <p:spTgt spid="206854"/>
                                        </p:tgtEl>
                                        <p:attrNameLst>
                                          <p:attrName>style.visibility</p:attrName>
                                        </p:attrNameLst>
                                      </p:cBhvr>
                                      <p:to>
                                        <p:strVal val="visible"/>
                                      </p:to>
                                    </p:set>
                                    <p:anim calcmode="lin" valueType="num">
                                      <p:cBhvr>
                                        <p:cTn id="14" dur="500" fill="hold"/>
                                        <p:tgtEl>
                                          <p:spTgt spid="206854"/>
                                        </p:tgtEl>
                                        <p:attrNameLst>
                                          <p:attrName>ppt_w</p:attrName>
                                        </p:attrNameLst>
                                      </p:cBhvr>
                                      <p:tavLst>
                                        <p:tav tm="0">
                                          <p:val>
                                            <p:fltVal val="0"/>
                                          </p:val>
                                        </p:tav>
                                        <p:tav tm="100000">
                                          <p:val>
                                            <p:strVal val="#ppt_w"/>
                                          </p:val>
                                        </p:tav>
                                      </p:tavLst>
                                    </p:anim>
                                    <p:anim calcmode="lin" valueType="num">
                                      <p:cBhvr>
                                        <p:cTn id="15" dur="500" fill="hold"/>
                                        <p:tgtEl>
                                          <p:spTgt spid="2068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685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4">
            <a:extLst>
              <a:ext uri="{FF2B5EF4-FFF2-40B4-BE49-F238E27FC236}">
                <a16:creationId xmlns:a16="http://schemas.microsoft.com/office/drawing/2014/main" id="{AB7F8D98-3E3A-4E7F-BEBF-CDE233D481C0}"/>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5A: Simplifying Complex Fractions</a:t>
            </a:r>
          </a:p>
        </p:txBody>
      </p:sp>
      <p:sp>
        <p:nvSpPr>
          <p:cNvPr id="55299" name="Text Box 5">
            <a:extLst>
              <a:ext uri="{FF2B5EF4-FFF2-40B4-BE49-F238E27FC236}">
                <a16:creationId xmlns:a16="http://schemas.microsoft.com/office/drawing/2014/main" id="{4CA1C893-A528-45BE-AF04-CDBB00A959CB}"/>
              </a:ext>
            </a:extLst>
          </p:cNvPr>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143401" name="Text Box 41">
            <a:extLst>
              <a:ext uri="{FF2B5EF4-FFF2-40B4-BE49-F238E27FC236}">
                <a16:creationId xmlns:a16="http://schemas.microsoft.com/office/drawing/2014/main" id="{E371B81B-01BB-4828-B8AF-61086E992C69}"/>
              </a:ext>
            </a:extLst>
          </p:cNvPr>
          <p:cNvSpPr txBox="1">
            <a:spLocks noChangeArrowheads="1"/>
          </p:cNvSpPr>
          <p:nvPr/>
        </p:nvSpPr>
        <p:spPr bwMode="auto">
          <a:xfrm>
            <a:off x="5562600" y="3886200"/>
            <a:ext cx="2606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as division.</a:t>
            </a:r>
            <a:endParaRPr lang="en-US" altLang="en-US" i="1">
              <a:latin typeface="Arial" panose="020B0604020202020204" pitchFamily="34" charset="0"/>
              <a:sym typeface="Symbol" panose="05050102010706020507" pitchFamily="18" charset="2"/>
            </a:endParaRPr>
          </a:p>
        </p:txBody>
      </p:sp>
      <p:grpSp>
        <p:nvGrpSpPr>
          <p:cNvPr id="55301" name="Group 120">
            <a:extLst>
              <a:ext uri="{FF2B5EF4-FFF2-40B4-BE49-F238E27FC236}">
                <a16:creationId xmlns:a16="http://schemas.microsoft.com/office/drawing/2014/main" id="{91799276-3A52-4752-AA62-F6D68E052A8B}"/>
              </a:ext>
            </a:extLst>
          </p:cNvPr>
          <p:cNvGrpSpPr>
            <a:grpSpLocks/>
          </p:cNvGrpSpPr>
          <p:nvPr/>
        </p:nvGrpSpPr>
        <p:grpSpPr bwMode="auto">
          <a:xfrm>
            <a:off x="1066800" y="1981200"/>
            <a:ext cx="1295400" cy="1295400"/>
            <a:chOff x="1104" y="912"/>
            <a:chExt cx="816" cy="816"/>
          </a:xfrm>
        </p:grpSpPr>
        <p:sp>
          <p:nvSpPr>
            <p:cNvPr id="55341" name="Line 47">
              <a:extLst>
                <a:ext uri="{FF2B5EF4-FFF2-40B4-BE49-F238E27FC236}">
                  <a16:creationId xmlns:a16="http://schemas.microsoft.com/office/drawing/2014/main" id="{EAC4DA42-B664-4CF2-8A89-DF3A91B34C0D}"/>
                </a:ext>
              </a:extLst>
            </p:cNvPr>
            <p:cNvSpPr>
              <a:spLocks noChangeShapeType="1"/>
            </p:cNvSpPr>
            <p:nvPr/>
          </p:nvSpPr>
          <p:spPr bwMode="auto">
            <a:xfrm>
              <a:off x="1104" y="132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342" name="Group 114">
              <a:extLst>
                <a:ext uri="{FF2B5EF4-FFF2-40B4-BE49-F238E27FC236}">
                  <a16:creationId xmlns:a16="http://schemas.microsoft.com/office/drawing/2014/main" id="{BE26481C-880F-462C-9D33-73671D2A49D2}"/>
                </a:ext>
              </a:extLst>
            </p:cNvPr>
            <p:cNvGrpSpPr>
              <a:grpSpLocks/>
            </p:cNvGrpSpPr>
            <p:nvPr/>
          </p:nvGrpSpPr>
          <p:grpSpPr bwMode="auto">
            <a:xfrm>
              <a:off x="1224" y="912"/>
              <a:ext cx="586" cy="442"/>
              <a:chOff x="1229" y="1344"/>
              <a:chExt cx="586" cy="442"/>
            </a:xfrm>
          </p:grpSpPr>
          <p:sp>
            <p:nvSpPr>
              <p:cNvPr id="55347" name="Text Box 45">
                <a:extLst>
                  <a:ext uri="{FF2B5EF4-FFF2-40B4-BE49-F238E27FC236}">
                    <a16:creationId xmlns:a16="http://schemas.microsoft.com/office/drawing/2014/main" id="{803B7336-079B-42C6-9DAD-DD9ECA5BFCE1}"/>
                  </a:ext>
                </a:extLst>
              </p:cNvPr>
              <p:cNvSpPr txBox="1">
                <a:spLocks noChangeArrowheads="1"/>
              </p:cNvSpPr>
              <p:nvPr/>
            </p:nvSpPr>
            <p:spPr bwMode="auto">
              <a:xfrm>
                <a:off x="1229" y="1344"/>
                <a:ext cx="5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+ 2</a:t>
                </a:r>
              </a:p>
            </p:txBody>
          </p:sp>
          <p:sp>
            <p:nvSpPr>
              <p:cNvPr id="55348" name="Text Box 105">
                <a:extLst>
                  <a:ext uri="{FF2B5EF4-FFF2-40B4-BE49-F238E27FC236}">
                    <a16:creationId xmlns:a16="http://schemas.microsoft.com/office/drawing/2014/main" id="{32DE2B3E-EF1A-4BB5-9679-FA47A621405D}"/>
                  </a:ext>
                </a:extLst>
              </p:cNvPr>
              <p:cNvSpPr txBox="1">
                <a:spLocks noChangeArrowheads="1"/>
              </p:cNvSpPr>
              <p:nvPr/>
            </p:nvSpPr>
            <p:spPr bwMode="auto">
              <a:xfrm>
                <a:off x="1243" y="1536"/>
                <a:ext cx="5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endParaRPr lang="en-US" altLang="en-US" sz="2000" b="1" i="1"/>
              </a:p>
            </p:txBody>
          </p:sp>
          <p:sp>
            <p:nvSpPr>
              <p:cNvPr id="55349" name="Line 106">
                <a:extLst>
                  <a:ext uri="{FF2B5EF4-FFF2-40B4-BE49-F238E27FC236}">
                    <a16:creationId xmlns:a16="http://schemas.microsoft.com/office/drawing/2014/main" id="{E826DF8C-F65F-45DC-8756-876FAC2BF978}"/>
                  </a:ext>
                </a:extLst>
              </p:cNvPr>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43" name="Group 115">
              <a:extLst>
                <a:ext uri="{FF2B5EF4-FFF2-40B4-BE49-F238E27FC236}">
                  <a16:creationId xmlns:a16="http://schemas.microsoft.com/office/drawing/2014/main" id="{FFF61149-0E4E-472E-B51C-21E02D8FD3BF}"/>
                </a:ext>
              </a:extLst>
            </p:cNvPr>
            <p:cNvGrpSpPr>
              <a:grpSpLocks/>
            </p:cNvGrpSpPr>
            <p:nvPr/>
          </p:nvGrpSpPr>
          <p:grpSpPr bwMode="auto">
            <a:xfrm>
              <a:off x="1235" y="1254"/>
              <a:ext cx="587" cy="474"/>
              <a:chOff x="1230" y="1312"/>
              <a:chExt cx="587" cy="474"/>
            </a:xfrm>
          </p:grpSpPr>
          <p:sp>
            <p:nvSpPr>
              <p:cNvPr id="55344" name="Text Box 116">
                <a:extLst>
                  <a:ext uri="{FF2B5EF4-FFF2-40B4-BE49-F238E27FC236}">
                    <a16:creationId xmlns:a16="http://schemas.microsoft.com/office/drawing/2014/main" id="{4693B87E-97F0-4C5F-9C81-3DB68CC30B84}"/>
                  </a:ext>
                </a:extLst>
              </p:cNvPr>
              <p:cNvSpPr txBox="1">
                <a:spLocks noChangeArrowheads="1"/>
              </p:cNvSpPr>
              <p:nvPr/>
            </p:nvSpPr>
            <p:spPr bwMode="auto">
              <a:xfrm>
                <a:off x="1230" y="1312"/>
                <a:ext cx="58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a:t>
                </a:r>
                <a:r>
                  <a:rPr lang="en-US" altLang="en-US" b="1"/>
                  <a:t>–</a:t>
                </a:r>
                <a:r>
                  <a:rPr lang="en-US" altLang="en-US" sz="2000" b="1"/>
                  <a:t> 3</a:t>
                </a:r>
              </a:p>
            </p:txBody>
          </p:sp>
          <p:sp>
            <p:nvSpPr>
              <p:cNvPr id="55345" name="Text Box 117">
                <a:extLst>
                  <a:ext uri="{FF2B5EF4-FFF2-40B4-BE49-F238E27FC236}">
                    <a16:creationId xmlns:a16="http://schemas.microsoft.com/office/drawing/2014/main" id="{6801AD97-7CA4-47A9-82AE-2782EC71B5EF}"/>
                  </a:ext>
                </a:extLst>
              </p:cNvPr>
              <p:cNvSpPr txBox="1">
                <a:spLocks noChangeArrowheads="1"/>
              </p:cNvSpPr>
              <p:nvPr/>
            </p:nvSpPr>
            <p:spPr bwMode="auto">
              <a:xfrm>
                <a:off x="1231" y="1536"/>
                <a:ext cx="5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+ 5</a:t>
                </a:r>
                <a:endParaRPr lang="en-US" altLang="en-US" sz="2000" b="1" i="1"/>
              </a:p>
            </p:txBody>
          </p:sp>
          <p:sp>
            <p:nvSpPr>
              <p:cNvPr id="55346" name="Line 118">
                <a:extLst>
                  <a:ext uri="{FF2B5EF4-FFF2-40B4-BE49-F238E27FC236}">
                    <a16:creationId xmlns:a16="http://schemas.microsoft.com/office/drawing/2014/main" id="{2B42678A-B0D2-45B7-8CA5-E416DA4271C8}"/>
                  </a:ext>
                </a:extLst>
              </p:cNvPr>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43482" name="Text Box 122">
            <a:extLst>
              <a:ext uri="{FF2B5EF4-FFF2-40B4-BE49-F238E27FC236}">
                <a16:creationId xmlns:a16="http://schemas.microsoft.com/office/drawing/2014/main" id="{1867F213-4969-4DAF-9B07-B7557F2BEC72}"/>
              </a:ext>
            </a:extLst>
          </p:cNvPr>
          <p:cNvSpPr txBox="1">
            <a:spLocks noChangeArrowheads="1"/>
          </p:cNvSpPr>
          <p:nvPr/>
        </p:nvSpPr>
        <p:spPr bwMode="auto">
          <a:xfrm>
            <a:off x="152400" y="3276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a:t>Write the complex fraction as division. </a:t>
            </a:r>
          </a:p>
        </p:txBody>
      </p:sp>
      <p:grpSp>
        <p:nvGrpSpPr>
          <p:cNvPr id="143494" name="Group 134">
            <a:extLst>
              <a:ext uri="{FF2B5EF4-FFF2-40B4-BE49-F238E27FC236}">
                <a16:creationId xmlns:a16="http://schemas.microsoft.com/office/drawing/2014/main" id="{1E7C2963-6BEA-45D3-808E-911FBF361C3F}"/>
              </a:ext>
            </a:extLst>
          </p:cNvPr>
          <p:cNvGrpSpPr>
            <a:grpSpLocks/>
          </p:cNvGrpSpPr>
          <p:nvPr/>
        </p:nvGrpSpPr>
        <p:grpSpPr bwMode="auto">
          <a:xfrm>
            <a:off x="585788" y="3733800"/>
            <a:ext cx="2459037" cy="806450"/>
            <a:chOff x="369" y="2448"/>
            <a:chExt cx="1549" cy="508"/>
          </a:xfrm>
        </p:grpSpPr>
        <p:grpSp>
          <p:nvGrpSpPr>
            <p:cNvPr id="55330" name="Group 123">
              <a:extLst>
                <a:ext uri="{FF2B5EF4-FFF2-40B4-BE49-F238E27FC236}">
                  <a16:creationId xmlns:a16="http://schemas.microsoft.com/office/drawing/2014/main" id="{D48F1C01-0AF4-4A6E-9C9E-4EF567F1B2DD}"/>
                </a:ext>
              </a:extLst>
            </p:cNvPr>
            <p:cNvGrpSpPr>
              <a:grpSpLocks/>
            </p:cNvGrpSpPr>
            <p:nvPr/>
          </p:nvGrpSpPr>
          <p:grpSpPr bwMode="auto">
            <a:xfrm>
              <a:off x="369" y="2448"/>
              <a:ext cx="645" cy="508"/>
              <a:chOff x="1131" y="2852"/>
              <a:chExt cx="645" cy="508"/>
            </a:xfrm>
          </p:grpSpPr>
          <p:grpSp>
            <p:nvGrpSpPr>
              <p:cNvPr id="55337" name="Group 124">
                <a:extLst>
                  <a:ext uri="{FF2B5EF4-FFF2-40B4-BE49-F238E27FC236}">
                    <a16:creationId xmlns:a16="http://schemas.microsoft.com/office/drawing/2014/main" id="{A3AD1882-462D-4D1F-9F55-EC79D0FDD5B7}"/>
                  </a:ext>
                </a:extLst>
              </p:cNvPr>
              <p:cNvGrpSpPr>
                <a:grpSpLocks/>
              </p:cNvGrpSpPr>
              <p:nvPr/>
            </p:nvGrpSpPr>
            <p:grpSpPr bwMode="auto">
              <a:xfrm>
                <a:off x="1131" y="2852"/>
                <a:ext cx="645" cy="508"/>
                <a:chOff x="4826" y="2804"/>
                <a:chExt cx="645" cy="508"/>
              </a:xfrm>
            </p:grpSpPr>
            <p:sp>
              <p:nvSpPr>
                <p:cNvPr id="55339" name="Text Box 125">
                  <a:extLst>
                    <a:ext uri="{FF2B5EF4-FFF2-40B4-BE49-F238E27FC236}">
                      <a16:creationId xmlns:a16="http://schemas.microsoft.com/office/drawing/2014/main" id="{CAF13E67-6CAE-414F-8ECF-A00F571C9185}"/>
                    </a:ext>
                  </a:extLst>
                </p:cNvPr>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sp>
              <p:nvSpPr>
                <p:cNvPr id="55340" name="Text Box 126">
                  <a:extLst>
                    <a:ext uri="{FF2B5EF4-FFF2-40B4-BE49-F238E27FC236}">
                      <a16:creationId xmlns:a16="http://schemas.microsoft.com/office/drawing/2014/main" id="{D81DD90F-D020-4D31-8742-DBDDF1DE8D6E}"/>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55338" name="Line 127">
                <a:extLst>
                  <a:ext uri="{FF2B5EF4-FFF2-40B4-BE49-F238E27FC236}">
                    <a16:creationId xmlns:a16="http://schemas.microsoft.com/office/drawing/2014/main" id="{77758092-9DD7-4BEF-8CF6-46606FD734E7}"/>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31" name="Group 128">
              <a:extLst>
                <a:ext uri="{FF2B5EF4-FFF2-40B4-BE49-F238E27FC236}">
                  <a16:creationId xmlns:a16="http://schemas.microsoft.com/office/drawing/2014/main" id="{DC2D6CF6-9B7C-47B0-8BA6-D252B247FE2D}"/>
                </a:ext>
              </a:extLst>
            </p:cNvPr>
            <p:cNvGrpSpPr>
              <a:grpSpLocks/>
            </p:cNvGrpSpPr>
            <p:nvPr/>
          </p:nvGrpSpPr>
          <p:grpSpPr bwMode="auto">
            <a:xfrm>
              <a:off x="1273" y="2448"/>
              <a:ext cx="645" cy="508"/>
              <a:chOff x="1129" y="2852"/>
              <a:chExt cx="645" cy="508"/>
            </a:xfrm>
          </p:grpSpPr>
          <p:grpSp>
            <p:nvGrpSpPr>
              <p:cNvPr id="55333" name="Group 129">
                <a:extLst>
                  <a:ext uri="{FF2B5EF4-FFF2-40B4-BE49-F238E27FC236}">
                    <a16:creationId xmlns:a16="http://schemas.microsoft.com/office/drawing/2014/main" id="{FCD27AD0-9ADF-4E9E-8C79-B49962089568}"/>
                  </a:ext>
                </a:extLst>
              </p:cNvPr>
              <p:cNvGrpSpPr>
                <a:grpSpLocks/>
              </p:cNvGrpSpPr>
              <p:nvPr/>
            </p:nvGrpSpPr>
            <p:grpSpPr bwMode="auto">
              <a:xfrm>
                <a:off x="1129" y="2852"/>
                <a:ext cx="645" cy="508"/>
                <a:chOff x="4824" y="2804"/>
                <a:chExt cx="645" cy="508"/>
              </a:xfrm>
            </p:grpSpPr>
            <p:sp>
              <p:nvSpPr>
                <p:cNvPr id="55335" name="Text Box 130">
                  <a:extLst>
                    <a:ext uri="{FF2B5EF4-FFF2-40B4-BE49-F238E27FC236}">
                      <a16:creationId xmlns:a16="http://schemas.microsoft.com/office/drawing/2014/main" id="{BF16A708-BD69-40E7-B13E-5DAE6E47830F}"/>
                    </a:ext>
                  </a:extLst>
                </p:cNvPr>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3</a:t>
                  </a:r>
                </a:p>
              </p:txBody>
            </p:sp>
            <p:sp>
              <p:nvSpPr>
                <p:cNvPr id="55336" name="Text Box 131">
                  <a:extLst>
                    <a:ext uri="{FF2B5EF4-FFF2-40B4-BE49-F238E27FC236}">
                      <a16:creationId xmlns:a16="http://schemas.microsoft.com/office/drawing/2014/main" id="{CFDDADE8-5211-47AC-8D21-1AADCB249171}"/>
                    </a:ext>
                  </a:extLst>
                </p:cNvPr>
                <p:cNvSpPr txBox="1">
                  <a:spLocks noChangeArrowheads="1"/>
                </p:cNvSpPr>
                <p:nvPr/>
              </p:nvSpPr>
              <p:spPr bwMode="auto">
                <a:xfrm>
                  <a:off x="4824" y="302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 </a:t>
                  </a:r>
                  <a:r>
                    <a:rPr lang="en-US" altLang="en-US"/>
                    <a:t>5</a:t>
                  </a:r>
                </a:p>
              </p:txBody>
            </p:sp>
          </p:grpSp>
          <p:sp>
            <p:nvSpPr>
              <p:cNvPr id="55334" name="Line 132">
                <a:extLst>
                  <a:ext uri="{FF2B5EF4-FFF2-40B4-BE49-F238E27FC236}">
                    <a16:creationId xmlns:a16="http://schemas.microsoft.com/office/drawing/2014/main" id="{6E22763B-8567-4B26-817D-71A56E777186}"/>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32" name="Text Box 133">
              <a:extLst>
                <a:ext uri="{FF2B5EF4-FFF2-40B4-BE49-F238E27FC236}">
                  <a16:creationId xmlns:a16="http://schemas.microsoft.com/office/drawing/2014/main" id="{3A277927-ED3A-4809-8760-D88ECC55A0A2}"/>
                </a:ext>
              </a:extLst>
            </p:cNvPr>
            <p:cNvSpPr txBox="1">
              <a:spLocks noChangeArrowheads="1"/>
            </p:cNvSpPr>
            <p:nvPr/>
          </p:nvSpPr>
          <p:spPr bwMode="auto">
            <a:xfrm>
              <a:off x="998" y="254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sp>
        <p:nvSpPr>
          <p:cNvPr id="143495" name="Text Box 135">
            <a:extLst>
              <a:ext uri="{FF2B5EF4-FFF2-40B4-BE49-F238E27FC236}">
                <a16:creationId xmlns:a16="http://schemas.microsoft.com/office/drawing/2014/main" id="{9305B563-336F-43E4-AE04-CDDC7AE33DD9}"/>
              </a:ext>
            </a:extLst>
          </p:cNvPr>
          <p:cNvSpPr txBox="1">
            <a:spLocks noChangeArrowheads="1"/>
          </p:cNvSpPr>
          <p:nvPr/>
        </p:nvSpPr>
        <p:spPr bwMode="auto">
          <a:xfrm>
            <a:off x="5578475" y="4465638"/>
            <a:ext cx="31242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by the reciprocal.</a:t>
            </a:r>
            <a:endParaRPr lang="en-US" altLang="en-US" i="1">
              <a:latin typeface="Arial" panose="020B0604020202020204" pitchFamily="34" charset="0"/>
              <a:sym typeface="Symbol" panose="05050102010706020507" pitchFamily="18" charset="2"/>
            </a:endParaRPr>
          </a:p>
        </p:txBody>
      </p:sp>
      <p:grpSp>
        <p:nvGrpSpPr>
          <p:cNvPr id="143496" name="Group 136">
            <a:extLst>
              <a:ext uri="{FF2B5EF4-FFF2-40B4-BE49-F238E27FC236}">
                <a16:creationId xmlns:a16="http://schemas.microsoft.com/office/drawing/2014/main" id="{36CFCF0B-D728-4A71-BC53-94374FCDF48D}"/>
              </a:ext>
            </a:extLst>
          </p:cNvPr>
          <p:cNvGrpSpPr>
            <a:grpSpLocks/>
          </p:cNvGrpSpPr>
          <p:nvPr/>
        </p:nvGrpSpPr>
        <p:grpSpPr bwMode="auto">
          <a:xfrm>
            <a:off x="585788" y="4527550"/>
            <a:ext cx="2462212" cy="806450"/>
            <a:chOff x="369" y="2448"/>
            <a:chExt cx="1551" cy="508"/>
          </a:xfrm>
        </p:grpSpPr>
        <p:grpSp>
          <p:nvGrpSpPr>
            <p:cNvPr id="55319" name="Group 137">
              <a:extLst>
                <a:ext uri="{FF2B5EF4-FFF2-40B4-BE49-F238E27FC236}">
                  <a16:creationId xmlns:a16="http://schemas.microsoft.com/office/drawing/2014/main" id="{E586979B-18DB-4272-8175-7DCB5D04ADBF}"/>
                </a:ext>
              </a:extLst>
            </p:cNvPr>
            <p:cNvGrpSpPr>
              <a:grpSpLocks/>
            </p:cNvGrpSpPr>
            <p:nvPr/>
          </p:nvGrpSpPr>
          <p:grpSpPr bwMode="auto">
            <a:xfrm>
              <a:off x="369" y="2448"/>
              <a:ext cx="645" cy="508"/>
              <a:chOff x="1131" y="2852"/>
              <a:chExt cx="645" cy="508"/>
            </a:xfrm>
          </p:grpSpPr>
          <p:grpSp>
            <p:nvGrpSpPr>
              <p:cNvPr id="55326" name="Group 138">
                <a:extLst>
                  <a:ext uri="{FF2B5EF4-FFF2-40B4-BE49-F238E27FC236}">
                    <a16:creationId xmlns:a16="http://schemas.microsoft.com/office/drawing/2014/main" id="{8F44AD38-A4AF-4B18-9AD7-D348C38CA767}"/>
                  </a:ext>
                </a:extLst>
              </p:cNvPr>
              <p:cNvGrpSpPr>
                <a:grpSpLocks/>
              </p:cNvGrpSpPr>
              <p:nvPr/>
            </p:nvGrpSpPr>
            <p:grpSpPr bwMode="auto">
              <a:xfrm>
                <a:off x="1131" y="2852"/>
                <a:ext cx="645" cy="508"/>
                <a:chOff x="4826" y="2804"/>
                <a:chExt cx="645" cy="508"/>
              </a:xfrm>
            </p:grpSpPr>
            <p:sp>
              <p:nvSpPr>
                <p:cNvPr id="55328" name="Text Box 139">
                  <a:extLst>
                    <a:ext uri="{FF2B5EF4-FFF2-40B4-BE49-F238E27FC236}">
                      <a16:creationId xmlns:a16="http://schemas.microsoft.com/office/drawing/2014/main" id="{5D6972D4-DB2A-4F7F-9BA9-378D7A24FA28}"/>
                    </a:ext>
                  </a:extLst>
                </p:cNvPr>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+ 2</a:t>
                  </a:r>
                </a:p>
              </p:txBody>
            </p:sp>
            <p:sp>
              <p:nvSpPr>
                <p:cNvPr id="55329" name="Text Box 140">
                  <a:extLst>
                    <a:ext uri="{FF2B5EF4-FFF2-40B4-BE49-F238E27FC236}">
                      <a16:creationId xmlns:a16="http://schemas.microsoft.com/office/drawing/2014/main" id="{72B6E0C2-70BA-4CE9-8A13-9B28CB18AEC2}"/>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55327" name="Line 141">
                <a:extLst>
                  <a:ext uri="{FF2B5EF4-FFF2-40B4-BE49-F238E27FC236}">
                    <a16:creationId xmlns:a16="http://schemas.microsoft.com/office/drawing/2014/main" id="{2E3C5164-5582-4735-A578-984DB2245700}"/>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20" name="Group 142">
              <a:extLst>
                <a:ext uri="{FF2B5EF4-FFF2-40B4-BE49-F238E27FC236}">
                  <a16:creationId xmlns:a16="http://schemas.microsoft.com/office/drawing/2014/main" id="{1FDECE8F-65A6-4FC6-953E-00557BC6C23B}"/>
                </a:ext>
              </a:extLst>
            </p:cNvPr>
            <p:cNvGrpSpPr>
              <a:grpSpLocks/>
            </p:cNvGrpSpPr>
            <p:nvPr/>
          </p:nvGrpSpPr>
          <p:grpSpPr bwMode="auto">
            <a:xfrm>
              <a:off x="1275" y="2448"/>
              <a:ext cx="645" cy="508"/>
              <a:chOff x="1131" y="2852"/>
              <a:chExt cx="645" cy="508"/>
            </a:xfrm>
          </p:grpSpPr>
          <p:grpSp>
            <p:nvGrpSpPr>
              <p:cNvPr id="55322" name="Group 143">
                <a:extLst>
                  <a:ext uri="{FF2B5EF4-FFF2-40B4-BE49-F238E27FC236}">
                    <a16:creationId xmlns:a16="http://schemas.microsoft.com/office/drawing/2014/main" id="{E8BDC7DE-1708-4D4D-9592-C2D1E4630E55}"/>
                  </a:ext>
                </a:extLst>
              </p:cNvPr>
              <p:cNvGrpSpPr>
                <a:grpSpLocks/>
              </p:cNvGrpSpPr>
              <p:nvPr/>
            </p:nvGrpSpPr>
            <p:grpSpPr bwMode="auto">
              <a:xfrm>
                <a:off x="1131" y="2852"/>
                <a:ext cx="645" cy="508"/>
                <a:chOff x="4826" y="2804"/>
                <a:chExt cx="645" cy="508"/>
              </a:xfrm>
            </p:grpSpPr>
            <p:sp>
              <p:nvSpPr>
                <p:cNvPr id="55324" name="Text Box 144">
                  <a:extLst>
                    <a:ext uri="{FF2B5EF4-FFF2-40B4-BE49-F238E27FC236}">
                      <a16:creationId xmlns:a16="http://schemas.microsoft.com/office/drawing/2014/main" id="{9CA8C8AE-A80B-48B8-8D59-FB52962A5E60}"/>
                    </a:ext>
                  </a:extLst>
                </p:cNvPr>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a:t>
                  </a:r>
                  <a:r>
                    <a:rPr lang="en-US" altLang="en-US" i="1"/>
                    <a:t>+ </a:t>
                  </a:r>
                  <a:r>
                    <a:rPr lang="en-US" altLang="en-US"/>
                    <a:t>5</a:t>
                  </a:r>
                </a:p>
              </p:txBody>
            </p:sp>
            <p:sp>
              <p:nvSpPr>
                <p:cNvPr id="55325" name="Text Box 145">
                  <a:extLst>
                    <a:ext uri="{FF2B5EF4-FFF2-40B4-BE49-F238E27FC236}">
                      <a16:creationId xmlns:a16="http://schemas.microsoft.com/office/drawing/2014/main" id="{7BF4E135-D585-498F-969F-B059A6B99751}"/>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r>
                    <a:rPr lang="en-US" altLang="en-US"/>
                    <a:t>– 3</a:t>
                  </a:r>
                </a:p>
              </p:txBody>
            </p:sp>
          </p:grpSp>
          <p:sp>
            <p:nvSpPr>
              <p:cNvPr id="55323" name="Line 146">
                <a:extLst>
                  <a:ext uri="{FF2B5EF4-FFF2-40B4-BE49-F238E27FC236}">
                    <a16:creationId xmlns:a16="http://schemas.microsoft.com/office/drawing/2014/main" id="{E0E64AE0-8E66-4407-A226-DC7C7C01C5A0}"/>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21" name="Text Box 147">
              <a:extLst>
                <a:ext uri="{FF2B5EF4-FFF2-40B4-BE49-F238E27FC236}">
                  <a16:creationId xmlns:a16="http://schemas.microsoft.com/office/drawing/2014/main" id="{68C4C43D-4CBB-404E-B0EF-ADA56F6D1515}"/>
                </a:ext>
              </a:extLst>
            </p:cNvPr>
            <p:cNvSpPr txBox="1">
              <a:spLocks noChangeArrowheads="1"/>
            </p:cNvSpPr>
            <p:nvPr/>
          </p:nvSpPr>
          <p:spPr bwMode="auto">
            <a:xfrm>
              <a:off x="998" y="254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
        <p:nvSpPr>
          <p:cNvPr id="143508" name="Text Box 148">
            <a:extLst>
              <a:ext uri="{FF2B5EF4-FFF2-40B4-BE49-F238E27FC236}">
                <a16:creationId xmlns:a16="http://schemas.microsoft.com/office/drawing/2014/main" id="{0AE9BC70-5825-4A89-B856-5661F196797F}"/>
              </a:ext>
            </a:extLst>
          </p:cNvPr>
          <p:cNvSpPr txBox="1">
            <a:spLocks noChangeArrowheads="1"/>
          </p:cNvSpPr>
          <p:nvPr/>
        </p:nvSpPr>
        <p:spPr bwMode="auto">
          <a:xfrm>
            <a:off x="5562600" y="5562600"/>
            <a:ext cx="13112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a:t>
            </a:r>
            <a:endParaRPr lang="en-US" altLang="en-US" i="1">
              <a:latin typeface="Arial" panose="020B0604020202020204" pitchFamily="34" charset="0"/>
              <a:sym typeface="Symbol" panose="05050102010706020507" pitchFamily="18" charset="2"/>
            </a:endParaRPr>
          </a:p>
        </p:txBody>
      </p:sp>
      <p:grpSp>
        <p:nvGrpSpPr>
          <p:cNvPr id="143520" name="Group 160">
            <a:extLst>
              <a:ext uri="{FF2B5EF4-FFF2-40B4-BE49-F238E27FC236}">
                <a16:creationId xmlns:a16="http://schemas.microsoft.com/office/drawing/2014/main" id="{39CD0D6A-21AF-4646-912C-6E1D1B3C5E0D}"/>
              </a:ext>
            </a:extLst>
          </p:cNvPr>
          <p:cNvGrpSpPr>
            <a:grpSpLocks/>
          </p:cNvGrpSpPr>
          <p:nvPr/>
        </p:nvGrpSpPr>
        <p:grpSpPr bwMode="auto">
          <a:xfrm>
            <a:off x="127000" y="5410200"/>
            <a:ext cx="5130800" cy="806450"/>
            <a:chOff x="80" y="3408"/>
            <a:chExt cx="3232" cy="508"/>
          </a:xfrm>
        </p:grpSpPr>
        <p:grpSp>
          <p:nvGrpSpPr>
            <p:cNvPr id="55308" name="Group 149">
              <a:extLst>
                <a:ext uri="{FF2B5EF4-FFF2-40B4-BE49-F238E27FC236}">
                  <a16:creationId xmlns:a16="http://schemas.microsoft.com/office/drawing/2014/main" id="{5F95F667-1618-4239-8555-B91C93D40914}"/>
                </a:ext>
              </a:extLst>
            </p:cNvPr>
            <p:cNvGrpSpPr>
              <a:grpSpLocks/>
            </p:cNvGrpSpPr>
            <p:nvPr/>
          </p:nvGrpSpPr>
          <p:grpSpPr bwMode="auto">
            <a:xfrm>
              <a:off x="1872" y="3408"/>
              <a:ext cx="1440" cy="508"/>
              <a:chOff x="624" y="2420"/>
              <a:chExt cx="1440" cy="508"/>
            </a:xfrm>
          </p:grpSpPr>
          <p:grpSp>
            <p:nvGrpSpPr>
              <p:cNvPr id="55315" name="Group 150">
                <a:extLst>
                  <a:ext uri="{FF2B5EF4-FFF2-40B4-BE49-F238E27FC236}">
                    <a16:creationId xmlns:a16="http://schemas.microsoft.com/office/drawing/2014/main" id="{D4D5B2A0-5E3B-4133-8034-108A4D5AA986}"/>
                  </a:ext>
                </a:extLst>
              </p:cNvPr>
              <p:cNvGrpSpPr>
                <a:grpSpLocks/>
              </p:cNvGrpSpPr>
              <p:nvPr/>
            </p:nvGrpSpPr>
            <p:grpSpPr bwMode="auto">
              <a:xfrm>
                <a:off x="686" y="2420"/>
                <a:ext cx="1377" cy="508"/>
                <a:chOff x="686" y="2948"/>
                <a:chExt cx="1377" cy="508"/>
              </a:xfrm>
            </p:grpSpPr>
            <p:sp>
              <p:nvSpPr>
                <p:cNvPr id="55317" name="Text Box 151">
                  <a:extLst>
                    <a:ext uri="{FF2B5EF4-FFF2-40B4-BE49-F238E27FC236}">
                      <a16:creationId xmlns:a16="http://schemas.microsoft.com/office/drawing/2014/main" id="{5DCDECE8-289B-4913-8B9A-E483FD1D8232}"/>
                    </a:ext>
                  </a:extLst>
                </p:cNvPr>
                <p:cNvSpPr txBox="1">
                  <a:spLocks noChangeArrowheads="1"/>
                </p:cNvSpPr>
                <p:nvPr/>
              </p:nvSpPr>
              <p:spPr bwMode="auto">
                <a:xfrm>
                  <a:off x="686" y="2948"/>
                  <a:ext cx="137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+ 7</a:t>
                  </a:r>
                  <a:r>
                    <a:rPr lang="en-US" altLang="en-US" i="1"/>
                    <a:t>x </a:t>
                  </a:r>
                  <a:r>
                    <a:rPr lang="en-US" altLang="en-US"/>
                    <a:t>+ 10</a:t>
                  </a:r>
                </a:p>
              </p:txBody>
            </p:sp>
            <p:sp>
              <p:nvSpPr>
                <p:cNvPr id="55318" name="Text Box 152">
                  <a:extLst>
                    <a:ext uri="{FF2B5EF4-FFF2-40B4-BE49-F238E27FC236}">
                      <a16:creationId xmlns:a16="http://schemas.microsoft.com/office/drawing/2014/main" id="{B37E4AC1-EE17-45BB-ABF8-4E5113E835C6}"/>
                    </a:ext>
                  </a:extLst>
                </p:cNvPr>
                <p:cNvSpPr txBox="1">
                  <a:spLocks noChangeArrowheads="1"/>
                </p:cNvSpPr>
                <p:nvPr/>
              </p:nvSpPr>
              <p:spPr bwMode="auto">
                <a:xfrm>
                  <a:off x="758" y="3168"/>
                  <a:ext cx="122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4</a:t>
                  </a:r>
                  <a:r>
                    <a:rPr lang="en-US" altLang="en-US" i="1"/>
                    <a:t>x </a:t>
                  </a:r>
                  <a:r>
                    <a:rPr lang="en-US" altLang="en-US"/>
                    <a:t>+ 3</a:t>
                  </a:r>
                </a:p>
              </p:txBody>
            </p:sp>
          </p:grpSp>
          <p:sp>
            <p:nvSpPr>
              <p:cNvPr id="55316" name="Line 153">
                <a:extLst>
                  <a:ext uri="{FF2B5EF4-FFF2-40B4-BE49-F238E27FC236}">
                    <a16:creationId xmlns:a16="http://schemas.microsoft.com/office/drawing/2014/main" id="{AD310E45-F4E8-4742-B190-DC37EE7E9AA7}"/>
                  </a:ext>
                </a:extLst>
              </p:cNvPr>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5309" name="Group 154">
              <a:extLst>
                <a:ext uri="{FF2B5EF4-FFF2-40B4-BE49-F238E27FC236}">
                  <a16:creationId xmlns:a16="http://schemas.microsoft.com/office/drawing/2014/main" id="{59001B65-BB57-4A70-BC24-86296E1605EB}"/>
                </a:ext>
              </a:extLst>
            </p:cNvPr>
            <p:cNvGrpSpPr>
              <a:grpSpLocks/>
            </p:cNvGrpSpPr>
            <p:nvPr/>
          </p:nvGrpSpPr>
          <p:grpSpPr bwMode="auto">
            <a:xfrm>
              <a:off x="80" y="3408"/>
              <a:ext cx="1522" cy="508"/>
              <a:chOff x="615" y="2420"/>
              <a:chExt cx="1522" cy="508"/>
            </a:xfrm>
          </p:grpSpPr>
          <p:grpSp>
            <p:nvGrpSpPr>
              <p:cNvPr id="55311" name="Group 155">
                <a:extLst>
                  <a:ext uri="{FF2B5EF4-FFF2-40B4-BE49-F238E27FC236}">
                    <a16:creationId xmlns:a16="http://schemas.microsoft.com/office/drawing/2014/main" id="{EF1DB991-3A6F-4446-AAE4-0D208DD3DBBE}"/>
                  </a:ext>
                </a:extLst>
              </p:cNvPr>
              <p:cNvGrpSpPr>
                <a:grpSpLocks/>
              </p:cNvGrpSpPr>
              <p:nvPr/>
            </p:nvGrpSpPr>
            <p:grpSpPr bwMode="auto">
              <a:xfrm>
                <a:off x="615" y="2420"/>
                <a:ext cx="1522" cy="508"/>
                <a:chOff x="615" y="2948"/>
                <a:chExt cx="1522" cy="508"/>
              </a:xfrm>
            </p:grpSpPr>
            <p:sp>
              <p:nvSpPr>
                <p:cNvPr id="55313" name="Text Box 156">
                  <a:extLst>
                    <a:ext uri="{FF2B5EF4-FFF2-40B4-BE49-F238E27FC236}">
                      <a16:creationId xmlns:a16="http://schemas.microsoft.com/office/drawing/2014/main" id="{097A0010-9937-4803-8840-9CB75726CC26}"/>
                    </a:ext>
                  </a:extLst>
                </p:cNvPr>
                <p:cNvSpPr txBox="1">
                  <a:spLocks noChangeArrowheads="1"/>
                </p:cNvSpPr>
                <p:nvPr/>
              </p:nvSpPr>
              <p:spPr bwMode="auto">
                <a:xfrm>
                  <a:off x="615" y="2948"/>
                  <a:ext cx="152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+ 2)(</a:t>
                  </a:r>
                  <a:r>
                    <a:rPr lang="en-US" altLang="en-US" i="1"/>
                    <a:t>x </a:t>
                  </a:r>
                  <a:r>
                    <a:rPr lang="en-US" altLang="en-US"/>
                    <a:t>+ 5)</a:t>
                  </a:r>
                </a:p>
              </p:txBody>
            </p:sp>
            <p:sp>
              <p:nvSpPr>
                <p:cNvPr id="55314" name="Text Box 157">
                  <a:extLst>
                    <a:ext uri="{FF2B5EF4-FFF2-40B4-BE49-F238E27FC236}">
                      <a16:creationId xmlns:a16="http://schemas.microsoft.com/office/drawing/2014/main" id="{F00C007F-4832-4734-975C-585D87B5AFA4}"/>
                    </a:ext>
                  </a:extLst>
                </p:cNvPr>
                <p:cNvSpPr txBox="1">
                  <a:spLocks noChangeArrowheads="1"/>
                </p:cNvSpPr>
                <p:nvPr/>
              </p:nvSpPr>
              <p:spPr bwMode="auto">
                <a:xfrm>
                  <a:off x="642" y="3168"/>
                  <a:ext cx="14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a:t>
                  </a:r>
                  <a:r>
                    <a:rPr lang="en-US" altLang="en-US" i="1"/>
                    <a:t>x</a:t>
                  </a:r>
                  <a:r>
                    <a:rPr lang="en-US" altLang="en-US"/>
                    <a:t> – 1)(</a:t>
                  </a:r>
                  <a:r>
                    <a:rPr lang="en-US" altLang="en-US" i="1"/>
                    <a:t>x</a:t>
                  </a:r>
                  <a:r>
                    <a:rPr lang="en-US" altLang="en-US"/>
                    <a:t> – 3)</a:t>
                  </a:r>
                </a:p>
              </p:txBody>
            </p:sp>
          </p:grpSp>
          <p:sp>
            <p:nvSpPr>
              <p:cNvPr id="55312" name="Line 158">
                <a:extLst>
                  <a:ext uri="{FF2B5EF4-FFF2-40B4-BE49-F238E27FC236}">
                    <a16:creationId xmlns:a16="http://schemas.microsoft.com/office/drawing/2014/main" id="{3D8868D6-F9E3-43F0-BC1C-E2AE951C77DE}"/>
                  </a:ext>
                </a:extLst>
              </p:cNvPr>
              <p:cNvSpPr>
                <a:spLocks noChangeShapeType="1"/>
              </p:cNvSpPr>
              <p:nvPr/>
            </p:nvSpPr>
            <p:spPr bwMode="auto">
              <a:xfrm>
                <a:off x="624" y="2672"/>
                <a:ext cx="14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10" name="Text Box 159">
              <a:extLst>
                <a:ext uri="{FF2B5EF4-FFF2-40B4-BE49-F238E27FC236}">
                  <a16:creationId xmlns:a16="http://schemas.microsoft.com/office/drawing/2014/main" id="{3CB94627-61EE-4386-82DC-111CF45DDBDA}"/>
                </a:ext>
              </a:extLst>
            </p:cNvPr>
            <p:cNvSpPr txBox="1">
              <a:spLocks noChangeArrowheads="1"/>
            </p:cNvSpPr>
            <p:nvPr/>
          </p:nvSpPr>
          <p:spPr bwMode="auto">
            <a:xfrm>
              <a:off x="1574" y="3476"/>
              <a:ext cx="31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or</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3482"/>
                                        </p:tgtEl>
                                        <p:attrNameLst>
                                          <p:attrName>style.visibility</p:attrName>
                                        </p:attrNameLst>
                                      </p:cBhvr>
                                      <p:to>
                                        <p:strVal val="visible"/>
                                      </p:to>
                                    </p:set>
                                    <p:animEffect transition="in" filter="wipe(left)">
                                      <p:cBhvr>
                                        <p:cTn id="7" dur="500"/>
                                        <p:tgtEl>
                                          <p:spTgt spid="143482"/>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43401"/>
                                        </p:tgtEl>
                                        <p:attrNameLst>
                                          <p:attrName>style.visibility</p:attrName>
                                        </p:attrNameLst>
                                      </p:cBhvr>
                                      <p:to>
                                        <p:strVal val="visible"/>
                                      </p:to>
                                    </p:set>
                                    <p:animEffect transition="in" filter="box(in)">
                                      <p:cBhvr>
                                        <p:cTn id="11" dur="500"/>
                                        <p:tgtEl>
                                          <p:spTgt spid="143401"/>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43494"/>
                                        </p:tgtEl>
                                        <p:attrNameLst>
                                          <p:attrName>style.visibility</p:attrName>
                                        </p:attrNameLst>
                                      </p:cBhvr>
                                      <p:to>
                                        <p:strVal val="visible"/>
                                      </p:to>
                                    </p:set>
                                    <p:animEffect transition="in" filter="checkerboard(across)">
                                      <p:cBhvr>
                                        <p:cTn id="15" dur="500"/>
                                        <p:tgtEl>
                                          <p:spTgt spid="14349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3495"/>
                                        </p:tgtEl>
                                        <p:attrNameLst>
                                          <p:attrName>style.visibility</p:attrName>
                                        </p:attrNameLst>
                                      </p:cBhvr>
                                      <p:to>
                                        <p:strVal val="visible"/>
                                      </p:to>
                                    </p:set>
                                    <p:animEffect transition="in" filter="box(in)">
                                      <p:cBhvr>
                                        <p:cTn id="20" dur="500"/>
                                        <p:tgtEl>
                                          <p:spTgt spid="143495"/>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143496"/>
                                        </p:tgtEl>
                                        <p:attrNameLst>
                                          <p:attrName>style.visibility</p:attrName>
                                        </p:attrNameLst>
                                      </p:cBhvr>
                                      <p:to>
                                        <p:strVal val="visible"/>
                                      </p:to>
                                    </p:set>
                                    <p:animEffect transition="in" filter="checkerboard(across)">
                                      <p:cBhvr>
                                        <p:cTn id="24" dur="500"/>
                                        <p:tgtEl>
                                          <p:spTgt spid="143496"/>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4" presetClass="entr" presetSubtype="16" fill="hold" grpId="0" nodeType="clickEffect">
                                  <p:stCondLst>
                                    <p:cond delay="0"/>
                                  </p:stCondLst>
                                  <p:childTnLst>
                                    <p:set>
                                      <p:cBhvr>
                                        <p:cTn id="28" dur="1" fill="hold">
                                          <p:stCondLst>
                                            <p:cond delay="0"/>
                                          </p:stCondLst>
                                        </p:cTn>
                                        <p:tgtEl>
                                          <p:spTgt spid="143508"/>
                                        </p:tgtEl>
                                        <p:attrNameLst>
                                          <p:attrName>style.visibility</p:attrName>
                                        </p:attrNameLst>
                                      </p:cBhvr>
                                      <p:to>
                                        <p:strVal val="visible"/>
                                      </p:to>
                                    </p:set>
                                    <p:animEffect transition="in" filter="box(in)">
                                      <p:cBhvr>
                                        <p:cTn id="29" dur="500"/>
                                        <p:tgtEl>
                                          <p:spTgt spid="143508"/>
                                        </p:tgtEl>
                                      </p:cBhvr>
                                    </p:animEffect>
                                  </p:childTnLst>
                                </p:cTn>
                              </p:par>
                            </p:childTnLst>
                          </p:cTn>
                        </p:par>
                        <p:par>
                          <p:cTn id="30" fill="hold" nodeType="afterGroup">
                            <p:stCondLst>
                              <p:cond delay="500"/>
                            </p:stCondLst>
                            <p:childTnLst>
                              <p:par>
                                <p:cTn id="31" presetID="8" presetClass="entr" presetSubtype="16" fill="hold" nodeType="afterEffect">
                                  <p:stCondLst>
                                    <p:cond delay="0"/>
                                  </p:stCondLst>
                                  <p:childTnLst>
                                    <p:set>
                                      <p:cBhvr>
                                        <p:cTn id="32" dur="1" fill="hold">
                                          <p:stCondLst>
                                            <p:cond delay="0"/>
                                          </p:stCondLst>
                                        </p:cTn>
                                        <p:tgtEl>
                                          <p:spTgt spid="143520"/>
                                        </p:tgtEl>
                                        <p:attrNameLst>
                                          <p:attrName>style.visibility</p:attrName>
                                        </p:attrNameLst>
                                      </p:cBhvr>
                                      <p:to>
                                        <p:strVal val="visible"/>
                                      </p:to>
                                    </p:set>
                                    <p:animEffect transition="in" filter="diamond(in)">
                                      <p:cBhvr>
                                        <p:cTn id="33" dur="500"/>
                                        <p:tgtEl>
                                          <p:spTgt spid="1435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1" grpId="0"/>
      <p:bldP spid="143482" grpId="0"/>
      <p:bldP spid="143495" grpId="0"/>
      <p:bldP spid="14350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4">
            <a:extLst>
              <a:ext uri="{FF2B5EF4-FFF2-40B4-BE49-F238E27FC236}">
                <a16:creationId xmlns:a16="http://schemas.microsoft.com/office/drawing/2014/main" id="{52EF9379-C1DD-4E1F-9F90-C8D1DE641D0B}"/>
              </a:ext>
            </a:extLst>
          </p:cNvPr>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209925" name="Text Box 5">
            <a:extLst>
              <a:ext uri="{FF2B5EF4-FFF2-40B4-BE49-F238E27FC236}">
                <a16:creationId xmlns:a16="http://schemas.microsoft.com/office/drawing/2014/main" id="{A42CF11F-D932-449E-BE0D-9B54B5C45170}"/>
              </a:ext>
            </a:extLst>
          </p:cNvPr>
          <p:cNvSpPr txBox="1">
            <a:spLocks noChangeArrowheads="1"/>
          </p:cNvSpPr>
          <p:nvPr/>
        </p:nvSpPr>
        <p:spPr bwMode="auto">
          <a:xfrm>
            <a:off x="4648200" y="4114800"/>
            <a:ext cx="2606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as division.</a:t>
            </a:r>
            <a:endParaRPr lang="en-US" altLang="en-US" i="1">
              <a:latin typeface="Arial" panose="020B0604020202020204" pitchFamily="34" charset="0"/>
              <a:sym typeface="Symbol" panose="05050102010706020507" pitchFamily="18" charset="2"/>
            </a:endParaRPr>
          </a:p>
        </p:txBody>
      </p:sp>
      <p:grpSp>
        <p:nvGrpSpPr>
          <p:cNvPr id="57348" name="Group 6">
            <a:extLst>
              <a:ext uri="{FF2B5EF4-FFF2-40B4-BE49-F238E27FC236}">
                <a16:creationId xmlns:a16="http://schemas.microsoft.com/office/drawing/2014/main" id="{7750D917-5DEF-4053-A67D-2B49884ABE79}"/>
              </a:ext>
            </a:extLst>
          </p:cNvPr>
          <p:cNvGrpSpPr>
            <a:grpSpLocks/>
          </p:cNvGrpSpPr>
          <p:nvPr/>
        </p:nvGrpSpPr>
        <p:grpSpPr bwMode="auto">
          <a:xfrm>
            <a:off x="1066800" y="1981200"/>
            <a:ext cx="1295400" cy="1295400"/>
            <a:chOff x="1104" y="912"/>
            <a:chExt cx="816" cy="816"/>
          </a:xfrm>
        </p:grpSpPr>
        <p:sp>
          <p:nvSpPr>
            <p:cNvPr id="57376" name="Line 7">
              <a:extLst>
                <a:ext uri="{FF2B5EF4-FFF2-40B4-BE49-F238E27FC236}">
                  <a16:creationId xmlns:a16="http://schemas.microsoft.com/office/drawing/2014/main" id="{E5A41E9F-101E-46BC-8607-72682BE7D482}"/>
                </a:ext>
              </a:extLst>
            </p:cNvPr>
            <p:cNvSpPr>
              <a:spLocks noChangeShapeType="1"/>
            </p:cNvSpPr>
            <p:nvPr/>
          </p:nvSpPr>
          <p:spPr bwMode="auto">
            <a:xfrm>
              <a:off x="1104" y="132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7377" name="Group 8">
              <a:extLst>
                <a:ext uri="{FF2B5EF4-FFF2-40B4-BE49-F238E27FC236}">
                  <a16:creationId xmlns:a16="http://schemas.microsoft.com/office/drawing/2014/main" id="{55AD06FD-DDD4-4466-A4D3-C3D379F956AB}"/>
                </a:ext>
              </a:extLst>
            </p:cNvPr>
            <p:cNvGrpSpPr>
              <a:grpSpLocks/>
            </p:cNvGrpSpPr>
            <p:nvPr/>
          </p:nvGrpSpPr>
          <p:grpSpPr bwMode="auto">
            <a:xfrm>
              <a:off x="1201" y="912"/>
              <a:ext cx="635" cy="442"/>
              <a:chOff x="1206" y="1344"/>
              <a:chExt cx="635" cy="442"/>
            </a:xfrm>
          </p:grpSpPr>
          <p:sp>
            <p:nvSpPr>
              <p:cNvPr id="57382" name="Text Box 9">
                <a:extLst>
                  <a:ext uri="{FF2B5EF4-FFF2-40B4-BE49-F238E27FC236}">
                    <a16:creationId xmlns:a16="http://schemas.microsoft.com/office/drawing/2014/main" id="{46B0672A-A6C1-41A7-B7C4-09371044682B}"/>
                  </a:ext>
                </a:extLst>
              </p:cNvPr>
              <p:cNvSpPr txBox="1">
                <a:spLocks noChangeArrowheads="1"/>
              </p:cNvSpPr>
              <p:nvPr/>
            </p:nvSpPr>
            <p:spPr bwMode="auto">
              <a:xfrm>
                <a:off x="1229" y="1344"/>
                <a:ext cx="58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p>
            </p:txBody>
          </p:sp>
          <p:sp>
            <p:nvSpPr>
              <p:cNvPr id="57383" name="Text Box 10">
                <a:extLst>
                  <a:ext uri="{FF2B5EF4-FFF2-40B4-BE49-F238E27FC236}">
                    <a16:creationId xmlns:a16="http://schemas.microsoft.com/office/drawing/2014/main" id="{142D6EE6-2FC7-44F9-9386-FD52CBAFF7C3}"/>
                  </a:ext>
                </a:extLst>
              </p:cNvPr>
              <p:cNvSpPr txBox="1">
                <a:spLocks noChangeArrowheads="1"/>
              </p:cNvSpPr>
              <p:nvPr/>
            </p:nvSpPr>
            <p:spPr bwMode="auto">
              <a:xfrm>
                <a:off x="1206" y="1536"/>
                <a:ext cx="63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baseline="30000"/>
                  <a:t>2</a:t>
                </a:r>
                <a:r>
                  <a:rPr lang="en-US" altLang="en-US" sz="2000" b="1"/>
                  <a:t> – 1</a:t>
                </a:r>
                <a:endParaRPr lang="en-US" altLang="en-US" sz="2000" b="1" i="1"/>
              </a:p>
            </p:txBody>
          </p:sp>
          <p:sp>
            <p:nvSpPr>
              <p:cNvPr id="57384" name="Line 11">
                <a:extLst>
                  <a:ext uri="{FF2B5EF4-FFF2-40B4-BE49-F238E27FC236}">
                    <a16:creationId xmlns:a16="http://schemas.microsoft.com/office/drawing/2014/main" id="{2CF5B8A8-5E32-4716-BF5C-A5A18076BE1B}"/>
                  </a:ext>
                </a:extLst>
              </p:cNvPr>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378" name="Group 12">
              <a:extLst>
                <a:ext uri="{FF2B5EF4-FFF2-40B4-BE49-F238E27FC236}">
                  <a16:creationId xmlns:a16="http://schemas.microsoft.com/office/drawing/2014/main" id="{C8658518-1D75-4D2E-87D3-505B4FEE2536}"/>
                </a:ext>
              </a:extLst>
            </p:cNvPr>
            <p:cNvGrpSpPr>
              <a:grpSpLocks/>
            </p:cNvGrpSpPr>
            <p:nvPr/>
          </p:nvGrpSpPr>
          <p:grpSpPr bwMode="auto">
            <a:xfrm>
              <a:off x="1248" y="1286"/>
              <a:ext cx="561" cy="442"/>
              <a:chOff x="1243" y="1344"/>
              <a:chExt cx="561" cy="442"/>
            </a:xfrm>
          </p:grpSpPr>
          <p:sp>
            <p:nvSpPr>
              <p:cNvPr id="57379" name="Text Box 13">
                <a:extLst>
                  <a:ext uri="{FF2B5EF4-FFF2-40B4-BE49-F238E27FC236}">
                    <a16:creationId xmlns:a16="http://schemas.microsoft.com/office/drawing/2014/main" id="{430907A0-3813-4FBC-A9B3-76922D3CCE4E}"/>
                  </a:ext>
                </a:extLst>
              </p:cNvPr>
              <p:cNvSpPr txBox="1">
                <a:spLocks noChangeArrowheads="1"/>
              </p:cNvSpPr>
              <p:nvPr/>
            </p:nvSpPr>
            <p:spPr bwMode="auto">
              <a:xfrm>
                <a:off x="1382" y="1344"/>
                <a:ext cx="278"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a:t>
                </a:r>
              </a:p>
            </p:txBody>
          </p:sp>
          <p:sp>
            <p:nvSpPr>
              <p:cNvPr id="57380" name="Text Box 14">
                <a:extLst>
                  <a:ext uri="{FF2B5EF4-FFF2-40B4-BE49-F238E27FC236}">
                    <a16:creationId xmlns:a16="http://schemas.microsoft.com/office/drawing/2014/main" id="{C3E4A7D9-B928-4777-BFEA-EF262CF6E85F}"/>
                  </a:ext>
                </a:extLst>
              </p:cNvPr>
              <p:cNvSpPr txBox="1">
                <a:spLocks noChangeArrowheads="1"/>
              </p:cNvSpPr>
              <p:nvPr/>
            </p:nvSpPr>
            <p:spPr bwMode="auto">
              <a:xfrm>
                <a:off x="1243" y="1536"/>
                <a:ext cx="5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p>
            </p:txBody>
          </p:sp>
          <p:sp>
            <p:nvSpPr>
              <p:cNvPr id="57381" name="Line 15">
                <a:extLst>
                  <a:ext uri="{FF2B5EF4-FFF2-40B4-BE49-F238E27FC236}">
                    <a16:creationId xmlns:a16="http://schemas.microsoft.com/office/drawing/2014/main" id="{CEBECFAC-2EB7-4BC0-AD96-A10C44D394BF}"/>
                  </a:ext>
                </a:extLst>
              </p:cNvPr>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209937" name="Text Box 17">
            <a:extLst>
              <a:ext uri="{FF2B5EF4-FFF2-40B4-BE49-F238E27FC236}">
                <a16:creationId xmlns:a16="http://schemas.microsoft.com/office/drawing/2014/main" id="{535A921C-588D-4691-9BEF-E0B1BA753D2C}"/>
              </a:ext>
            </a:extLst>
          </p:cNvPr>
          <p:cNvSpPr txBox="1">
            <a:spLocks noChangeArrowheads="1"/>
          </p:cNvSpPr>
          <p:nvPr/>
        </p:nvSpPr>
        <p:spPr bwMode="auto">
          <a:xfrm>
            <a:off x="152400" y="3276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a:t>Write the complex fraction as division. </a:t>
            </a:r>
          </a:p>
        </p:txBody>
      </p:sp>
      <p:grpSp>
        <p:nvGrpSpPr>
          <p:cNvPr id="209938" name="Group 18">
            <a:extLst>
              <a:ext uri="{FF2B5EF4-FFF2-40B4-BE49-F238E27FC236}">
                <a16:creationId xmlns:a16="http://schemas.microsoft.com/office/drawing/2014/main" id="{9020E77D-B352-4DC4-A247-EE6AA1BD8BA7}"/>
              </a:ext>
            </a:extLst>
          </p:cNvPr>
          <p:cNvGrpSpPr>
            <a:grpSpLocks/>
          </p:cNvGrpSpPr>
          <p:nvPr/>
        </p:nvGrpSpPr>
        <p:grpSpPr bwMode="auto">
          <a:xfrm>
            <a:off x="546100" y="3962400"/>
            <a:ext cx="2470150" cy="806450"/>
            <a:chOff x="344" y="2448"/>
            <a:chExt cx="1556" cy="508"/>
          </a:xfrm>
        </p:grpSpPr>
        <p:grpSp>
          <p:nvGrpSpPr>
            <p:cNvPr id="57365" name="Group 19">
              <a:extLst>
                <a:ext uri="{FF2B5EF4-FFF2-40B4-BE49-F238E27FC236}">
                  <a16:creationId xmlns:a16="http://schemas.microsoft.com/office/drawing/2014/main" id="{22CB9736-2CBC-43DD-828C-56C673EB9C64}"/>
                </a:ext>
              </a:extLst>
            </p:cNvPr>
            <p:cNvGrpSpPr>
              <a:grpSpLocks/>
            </p:cNvGrpSpPr>
            <p:nvPr/>
          </p:nvGrpSpPr>
          <p:grpSpPr bwMode="auto">
            <a:xfrm>
              <a:off x="344" y="2448"/>
              <a:ext cx="691" cy="508"/>
              <a:chOff x="1106" y="2852"/>
              <a:chExt cx="691" cy="508"/>
            </a:xfrm>
          </p:grpSpPr>
          <p:grpSp>
            <p:nvGrpSpPr>
              <p:cNvPr id="57372" name="Group 20">
                <a:extLst>
                  <a:ext uri="{FF2B5EF4-FFF2-40B4-BE49-F238E27FC236}">
                    <a16:creationId xmlns:a16="http://schemas.microsoft.com/office/drawing/2014/main" id="{AD38A4D4-E42D-455F-9F4A-7A6B457F9ADE}"/>
                  </a:ext>
                </a:extLst>
              </p:cNvPr>
              <p:cNvGrpSpPr>
                <a:grpSpLocks/>
              </p:cNvGrpSpPr>
              <p:nvPr/>
            </p:nvGrpSpPr>
            <p:grpSpPr bwMode="auto">
              <a:xfrm>
                <a:off x="1106" y="2852"/>
                <a:ext cx="691" cy="508"/>
                <a:chOff x="4801" y="2804"/>
                <a:chExt cx="691" cy="508"/>
              </a:xfrm>
            </p:grpSpPr>
            <p:sp>
              <p:nvSpPr>
                <p:cNvPr id="57374" name="Text Box 21">
                  <a:extLst>
                    <a:ext uri="{FF2B5EF4-FFF2-40B4-BE49-F238E27FC236}">
                      <a16:creationId xmlns:a16="http://schemas.microsoft.com/office/drawing/2014/main" id="{AB961F93-80B2-4FEC-A163-020AB5381394}"/>
                    </a:ext>
                  </a:extLst>
                </p:cNvPr>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sp>
              <p:nvSpPr>
                <p:cNvPr id="57375" name="Text Box 22">
                  <a:extLst>
                    <a:ext uri="{FF2B5EF4-FFF2-40B4-BE49-F238E27FC236}">
                      <a16:creationId xmlns:a16="http://schemas.microsoft.com/office/drawing/2014/main" id="{2007346F-DF73-4E23-8E64-204ECBEB5BB9}"/>
                    </a:ext>
                  </a:extLst>
                </p:cNvPr>
                <p:cNvSpPr txBox="1">
                  <a:spLocks noChangeArrowheads="1"/>
                </p:cNvSpPr>
                <p:nvPr/>
              </p:nvSpPr>
              <p:spPr bwMode="auto">
                <a:xfrm>
                  <a:off x="4801" y="3024"/>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57373" name="Line 23">
                <a:extLst>
                  <a:ext uri="{FF2B5EF4-FFF2-40B4-BE49-F238E27FC236}">
                    <a16:creationId xmlns:a16="http://schemas.microsoft.com/office/drawing/2014/main" id="{AF1DBA97-FFC0-416D-A0C2-36DCF79B7665}"/>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366" name="Group 24">
              <a:extLst>
                <a:ext uri="{FF2B5EF4-FFF2-40B4-BE49-F238E27FC236}">
                  <a16:creationId xmlns:a16="http://schemas.microsoft.com/office/drawing/2014/main" id="{7752154E-F6C4-415E-A779-ED3B12B70C6E}"/>
                </a:ext>
              </a:extLst>
            </p:cNvPr>
            <p:cNvGrpSpPr>
              <a:grpSpLocks/>
            </p:cNvGrpSpPr>
            <p:nvPr/>
          </p:nvGrpSpPr>
          <p:grpSpPr bwMode="auto">
            <a:xfrm>
              <a:off x="1290" y="2448"/>
              <a:ext cx="610" cy="508"/>
              <a:chOff x="1146" y="2852"/>
              <a:chExt cx="610" cy="508"/>
            </a:xfrm>
          </p:grpSpPr>
          <p:grpSp>
            <p:nvGrpSpPr>
              <p:cNvPr id="57368" name="Group 25">
                <a:extLst>
                  <a:ext uri="{FF2B5EF4-FFF2-40B4-BE49-F238E27FC236}">
                    <a16:creationId xmlns:a16="http://schemas.microsoft.com/office/drawing/2014/main" id="{5371DC88-393D-4420-BA03-5B6C2B23FE7F}"/>
                  </a:ext>
                </a:extLst>
              </p:cNvPr>
              <p:cNvGrpSpPr>
                <a:grpSpLocks/>
              </p:cNvGrpSpPr>
              <p:nvPr/>
            </p:nvGrpSpPr>
            <p:grpSpPr bwMode="auto">
              <a:xfrm>
                <a:off x="1146" y="2852"/>
                <a:ext cx="610" cy="508"/>
                <a:chOff x="4841" y="2804"/>
                <a:chExt cx="610" cy="508"/>
              </a:xfrm>
            </p:grpSpPr>
            <p:sp>
              <p:nvSpPr>
                <p:cNvPr id="57370" name="Text Box 26">
                  <a:extLst>
                    <a:ext uri="{FF2B5EF4-FFF2-40B4-BE49-F238E27FC236}">
                      <a16:creationId xmlns:a16="http://schemas.microsoft.com/office/drawing/2014/main" id="{4A34E038-343B-48F6-BB29-3722C8E82F11}"/>
                    </a:ext>
                  </a:extLst>
                </p:cNvPr>
                <p:cNvSpPr txBox="1">
                  <a:spLocks noChangeArrowheads="1"/>
                </p:cNvSpPr>
                <p:nvPr/>
              </p:nvSpPr>
              <p:spPr bwMode="auto">
                <a:xfrm>
                  <a:off x="5033" y="280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sp>
              <p:nvSpPr>
                <p:cNvPr id="57371" name="Text Box 27">
                  <a:extLst>
                    <a:ext uri="{FF2B5EF4-FFF2-40B4-BE49-F238E27FC236}">
                      <a16:creationId xmlns:a16="http://schemas.microsoft.com/office/drawing/2014/main" id="{652CB7F5-B930-4CEE-BCBE-6349103688FE}"/>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r>
                    <a:rPr lang="en-US" altLang="en-US"/>
                    <a:t>– 1</a:t>
                  </a:r>
                </a:p>
              </p:txBody>
            </p:sp>
          </p:grpSp>
          <p:sp>
            <p:nvSpPr>
              <p:cNvPr id="57369" name="Line 28">
                <a:extLst>
                  <a:ext uri="{FF2B5EF4-FFF2-40B4-BE49-F238E27FC236}">
                    <a16:creationId xmlns:a16="http://schemas.microsoft.com/office/drawing/2014/main" id="{605BBE3B-5F35-45C8-A8E2-507B49697487}"/>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67" name="Text Box 29">
              <a:extLst>
                <a:ext uri="{FF2B5EF4-FFF2-40B4-BE49-F238E27FC236}">
                  <a16:creationId xmlns:a16="http://schemas.microsoft.com/office/drawing/2014/main" id="{FE65427F-DFB4-4258-83CB-E3681C5B16DA}"/>
                </a:ext>
              </a:extLst>
            </p:cNvPr>
            <p:cNvSpPr txBox="1">
              <a:spLocks noChangeArrowheads="1"/>
            </p:cNvSpPr>
            <p:nvPr/>
          </p:nvSpPr>
          <p:spPr bwMode="auto">
            <a:xfrm>
              <a:off x="998" y="254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sp>
        <p:nvSpPr>
          <p:cNvPr id="209950" name="Text Box 30">
            <a:extLst>
              <a:ext uri="{FF2B5EF4-FFF2-40B4-BE49-F238E27FC236}">
                <a16:creationId xmlns:a16="http://schemas.microsoft.com/office/drawing/2014/main" id="{8F2D0D23-2461-4C85-AF09-180594A96E38}"/>
              </a:ext>
            </a:extLst>
          </p:cNvPr>
          <p:cNvSpPr txBox="1">
            <a:spLocks noChangeArrowheads="1"/>
          </p:cNvSpPr>
          <p:nvPr/>
        </p:nvSpPr>
        <p:spPr bwMode="auto">
          <a:xfrm>
            <a:off x="4648200" y="5181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by the reciprocal.</a:t>
            </a:r>
            <a:endParaRPr lang="en-US" altLang="en-US" i="1">
              <a:latin typeface="Arial" panose="020B0604020202020204" pitchFamily="34" charset="0"/>
              <a:sym typeface="Symbol" panose="05050102010706020507" pitchFamily="18" charset="2"/>
            </a:endParaRPr>
          </a:p>
        </p:txBody>
      </p:sp>
      <p:grpSp>
        <p:nvGrpSpPr>
          <p:cNvPr id="209951" name="Group 31">
            <a:extLst>
              <a:ext uri="{FF2B5EF4-FFF2-40B4-BE49-F238E27FC236}">
                <a16:creationId xmlns:a16="http://schemas.microsoft.com/office/drawing/2014/main" id="{DD129D11-7A7F-44DA-AA4A-E0559E41D3B5}"/>
              </a:ext>
            </a:extLst>
          </p:cNvPr>
          <p:cNvGrpSpPr>
            <a:grpSpLocks/>
          </p:cNvGrpSpPr>
          <p:nvPr/>
        </p:nvGrpSpPr>
        <p:grpSpPr bwMode="auto">
          <a:xfrm>
            <a:off x="546100" y="5060950"/>
            <a:ext cx="2473325" cy="806450"/>
            <a:chOff x="344" y="2448"/>
            <a:chExt cx="1558" cy="508"/>
          </a:xfrm>
        </p:grpSpPr>
        <p:grpSp>
          <p:nvGrpSpPr>
            <p:cNvPr id="57354" name="Group 32">
              <a:extLst>
                <a:ext uri="{FF2B5EF4-FFF2-40B4-BE49-F238E27FC236}">
                  <a16:creationId xmlns:a16="http://schemas.microsoft.com/office/drawing/2014/main" id="{131F57DE-1876-4C9D-BAFE-6912FB5E6930}"/>
                </a:ext>
              </a:extLst>
            </p:cNvPr>
            <p:cNvGrpSpPr>
              <a:grpSpLocks/>
            </p:cNvGrpSpPr>
            <p:nvPr/>
          </p:nvGrpSpPr>
          <p:grpSpPr bwMode="auto">
            <a:xfrm>
              <a:off x="344" y="2448"/>
              <a:ext cx="691" cy="508"/>
              <a:chOff x="1106" y="2852"/>
              <a:chExt cx="691" cy="508"/>
            </a:xfrm>
          </p:grpSpPr>
          <p:grpSp>
            <p:nvGrpSpPr>
              <p:cNvPr id="57361" name="Group 33">
                <a:extLst>
                  <a:ext uri="{FF2B5EF4-FFF2-40B4-BE49-F238E27FC236}">
                    <a16:creationId xmlns:a16="http://schemas.microsoft.com/office/drawing/2014/main" id="{6CED4A86-74AA-46AC-BD9C-5B81991A0A6F}"/>
                  </a:ext>
                </a:extLst>
              </p:cNvPr>
              <p:cNvGrpSpPr>
                <a:grpSpLocks/>
              </p:cNvGrpSpPr>
              <p:nvPr/>
            </p:nvGrpSpPr>
            <p:grpSpPr bwMode="auto">
              <a:xfrm>
                <a:off x="1106" y="2852"/>
                <a:ext cx="691" cy="508"/>
                <a:chOff x="4801" y="2804"/>
                <a:chExt cx="691" cy="508"/>
              </a:xfrm>
            </p:grpSpPr>
            <p:sp>
              <p:nvSpPr>
                <p:cNvPr id="57363" name="Text Box 34">
                  <a:extLst>
                    <a:ext uri="{FF2B5EF4-FFF2-40B4-BE49-F238E27FC236}">
                      <a16:creationId xmlns:a16="http://schemas.microsoft.com/office/drawing/2014/main" id="{6AA314BB-BE3D-4F9C-81D6-C14053FBAE7B}"/>
                    </a:ext>
                  </a:extLst>
                </p:cNvPr>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sp>
              <p:nvSpPr>
                <p:cNvPr id="57364" name="Text Box 35">
                  <a:extLst>
                    <a:ext uri="{FF2B5EF4-FFF2-40B4-BE49-F238E27FC236}">
                      <a16:creationId xmlns:a16="http://schemas.microsoft.com/office/drawing/2014/main" id="{EA5EA324-345D-466C-91FC-500C8AE4E308}"/>
                    </a:ext>
                  </a:extLst>
                </p:cNvPr>
                <p:cNvSpPr txBox="1">
                  <a:spLocks noChangeArrowheads="1"/>
                </p:cNvSpPr>
                <p:nvPr/>
              </p:nvSpPr>
              <p:spPr bwMode="auto">
                <a:xfrm>
                  <a:off x="4801" y="3024"/>
                  <a:ext cx="69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57362" name="Line 36">
                <a:extLst>
                  <a:ext uri="{FF2B5EF4-FFF2-40B4-BE49-F238E27FC236}">
                    <a16:creationId xmlns:a16="http://schemas.microsoft.com/office/drawing/2014/main" id="{1EB0D7ED-02CF-47CB-B6C8-EC3C7215B106}"/>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7355" name="Group 37">
              <a:extLst>
                <a:ext uri="{FF2B5EF4-FFF2-40B4-BE49-F238E27FC236}">
                  <a16:creationId xmlns:a16="http://schemas.microsoft.com/office/drawing/2014/main" id="{6C369537-8F9B-4C0C-BAAE-DC300E30E4FB}"/>
                </a:ext>
              </a:extLst>
            </p:cNvPr>
            <p:cNvGrpSpPr>
              <a:grpSpLocks/>
            </p:cNvGrpSpPr>
            <p:nvPr/>
          </p:nvGrpSpPr>
          <p:grpSpPr bwMode="auto">
            <a:xfrm>
              <a:off x="1292" y="2448"/>
              <a:ext cx="610" cy="508"/>
              <a:chOff x="1148" y="2852"/>
              <a:chExt cx="610" cy="508"/>
            </a:xfrm>
          </p:grpSpPr>
          <p:grpSp>
            <p:nvGrpSpPr>
              <p:cNvPr id="57357" name="Group 38">
                <a:extLst>
                  <a:ext uri="{FF2B5EF4-FFF2-40B4-BE49-F238E27FC236}">
                    <a16:creationId xmlns:a16="http://schemas.microsoft.com/office/drawing/2014/main" id="{184FF596-4EBA-4BE5-8BFA-F35CD7F04D3E}"/>
                  </a:ext>
                </a:extLst>
              </p:cNvPr>
              <p:cNvGrpSpPr>
                <a:grpSpLocks/>
              </p:cNvGrpSpPr>
              <p:nvPr/>
            </p:nvGrpSpPr>
            <p:grpSpPr bwMode="auto">
              <a:xfrm>
                <a:off x="1148" y="2852"/>
                <a:ext cx="610" cy="508"/>
                <a:chOff x="4843" y="2804"/>
                <a:chExt cx="610" cy="508"/>
              </a:xfrm>
            </p:grpSpPr>
            <p:sp>
              <p:nvSpPr>
                <p:cNvPr id="57359" name="Text Box 39">
                  <a:extLst>
                    <a:ext uri="{FF2B5EF4-FFF2-40B4-BE49-F238E27FC236}">
                      <a16:creationId xmlns:a16="http://schemas.microsoft.com/office/drawing/2014/main" id="{18A5F91B-ADCF-4BE8-9492-28A910AA32E9}"/>
                    </a:ext>
                  </a:extLst>
                </p:cNvPr>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sp>
              <p:nvSpPr>
                <p:cNvPr id="57360" name="Text Box 40">
                  <a:extLst>
                    <a:ext uri="{FF2B5EF4-FFF2-40B4-BE49-F238E27FC236}">
                      <a16:creationId xmlns:a16="http://schemas.microsoft.com/office/drawing/2014/main" id="{908728ED-88A9-4619-9471-A58FB5CC3B9B}"/>
                    </a:ext>
                  </a:extLst>
                </p:cNvPr>
                <p:cNvSpPr txBox="1">
                  <a:spLocks noChangeArrowheads="1"/>
                </p:cNvSpPr>
                <p:nvPr/>
              </p:nvSpPr>
              <p:spPr bwMode="auto">
                <a:xfrm>
                  <a:off x="5031" y="302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grpSp>
          <p:sp>
            <p:nvSpPr>
              <p:cNvPr id="57358" name="Line 41">
                <a:extLst>
                  <a:ext uri="{FF2B5EF4-FFF2-40B4-BE49-F238E27FC236}">
                    <a16:creationId xmlns:a16="http://schemas.microsoft.com/office/drawing/2014/main" id="{EA513710-C442-4F25-84DD-73E7329D9DB4}"/>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7356" name="Text Box 42">
              <a:extLst>
                <a:ext uri="{FF2B5EF4-FFF2-40B4-BE49-F238E27FC236}">
                  <a16:creationId xmlns:a16="http://schemas.microsoft.com/office/drawing/2014/main" id="{52D58719-EBC0-4996-A086-2481B0A4DF25}"/>
                </a:ext>
              </a:extLst>
            </p:cNvPr>
            <p:cNvSpPr txBox="1">
              <a:spLocks noChangeArrowheads="1"/>
            </p:cNvSpPr>
            <p:nvPr/>
          </p:nvSpPr>
          <p:spPr bwMode="auto">
            <a:xfrm>
              <a:off x="998" y="254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
        <p:nvSpPr>
          <p:cNvPr id="57353" name="Text Box 56">
            <a:extLst>
              <a:ext uri="{FF2B5EF4-FFF2-40B4-BE49-F238E27FC236}">
                <a16:creationId xmlns:a16="http://schemas.microsoft.com/office/drawing/2014/main" id="{955A744C-2632-4B92-AB07-5228A34B726D}"/>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5a </a:t>
            </a:r>
            <a:endParaRPr lang="en-US" altLang="en-US" sz="2600">
              <a:solidFill>
                <a:schemeClr val="accent2"/>
              </a:solidFill>
              <a:latin typeface="Arial MT B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9937"/>
                                        </p:tgtEl>
                                        <p:attrNameLst>
                                          <p:attrName>style.visibility</p:attrName>
                                        </p:attrNameLst>
                                      </p:cBhvr>
                                      <p:to>
                                        <p:strVal val="visible"/>
                                      </p:to>
                                    </p:set>
                                    <p:animEffect transition="in" filter="wipe(left)">
                                      <p:cBhvr>
                                        <p:cTn id="7" dur="500"/>
                                        <p:tgtEl>
                                          <p:spTgt spid="209937"/>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209925"/>
                                        </p:tgtEl>
                                        <p:attrNameLst>
                                          <p:attrName>style.visibility</p:attrName>
                                        </p:attrNameLst>
                                      </p:cBhvr>
                                      <p:to>
                                        <p:strVal val="visible"/>
                                      </p:to>
                                    </p:set>
                                    <p:animEffect transition="in" filter="box(in)">
                                      <p:cBhvr>
                                        <p:cTn id="11" dur="500"/>
                                        <p:tgtEl>
                                          <p:spTgt spid="209925"/>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209938"/>
                                        </p:tgtEl>
                                        <p:attrNameLst>
                                          <p:attrName>style.visibility</p:attrName>
                                        </p:attrNameLst>
                                      </p:cBhvr>
                                      <p:to>
                                        <p:strVal val="visible"/>
                                      </p:to>
                                    </p:set>
                                    <p:animEffect transition="in" filter="checkerboard(across)">
                                      <p:cBhvr>
                                        <p:cTn id="15" dur="500"/>
                                        <p:tgtEl>
                                          <p:spTgt spid="209938"/>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209950"/>
                                        </p:tgtEl>
                                        <p:attrNameLst>
                                          <p:attrName>style.visibility</p:attrName>
                                        </p:attrNameLst>
                                      </p:cBhvr>
                                      <p:to>
                                        <p:strVal val="visible"/>
                                      </p:to>
                                    </p:set>
                                    <p:animEffect transition="in" filter="box(in)">
                                      <p:cBhvr>
                                        <p:cTn id="20" dur="500"/>
                                        <p:tgtEl>
                                          <p:spTgt spid="209950"/>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209951"/>
                                        </p:tgtEl>
                                        <p:attrNameLst>
                                          <p:attrName>style.visibility</p:attrName>
                                        </p:attrNameLst>
                                      </p:cBhvr>
                                      <p:to>
                                        <p:strVal val="visible"/>
                                      </p:to>
                                    </p:set>
                                    <p:animEffect transition="in" filter="checkerboard(across)">
                                      <p:cBhvr>
                                        <p:cTn id="24" dur="500"/>
                                        <p:tgtEl>
                                          <p:spTgt spid="209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5" grpId="0"/>
      <p:bldP spid="209937" grpId="0"/>
      <p:bldP spid="20995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0980" name="Group 36">
            <a:extLst>
              <a:ext uri="{FF2B5EF4-FFF2-40B4-BE49-F238E27FC236}">
                <a16:creationId xmlns:a16="http://schemas.microsoft.com/office/drawing/2014/main" id="{A689E240-B3C5-41D9-8A8D-32C52734ADA5}"/>
              </a:ext>
            </a:extLst>
          </p:cNvPr>
          <p:cNvGrpSpPr>
            <a:grpSpLocks/>
          </p:cNvGrpSpPr>
          <p:nvPr/>
        </p:nvGrpSpPr>
        <p:grpSpPr bwMode="auto">
          <a:xfrm>
            <a:off x="2489200" y="3917950"/>
            <a:ext cx="406400" cy="806450"/>
            <a:chOff x="864" y="2304"/>
            <a:chExt cx="256" cy="508"/>
          </a:xfrm>
        </p:grpSpPr>
        <p:grpSp>
          <p:nvGrpSpPr>
            <p:cNvPr id="59415" name="Group 12">
              <a:extLst>
                <a:ext uri="{FF2B5EF4-FFF2-40B4-BE49-F238E27FC236}">
                  <a16:creationId xmlns:a16="http://schemas.microsoft.com/office/drawing/2014/main" id="{FE9ECBB9-9053-4F6E-99BF-3E456A2A30B5}"/>
                </a:ext>
              </a:extLst>
            </p:cNvPr>
            <p:cNvGrpSpPr>
              <a:grpSpLocks/>
            </p:cNvGrpSpPr>
            <p:nvPr/>
          </p:nvGrpSpPr>
          <p:grpSpPr bwMode="auto">
            <a:xfrm>
              <a:off x="876" y="2304"/>
              <a:ext cx="244" cy="508"/>
              <a:chOff x="1251" y="2948"/>
              <a:chExt cx="244" cy="508"/>
            </a:xfrm>
          </p:grpSpPr>
          <p:sp>
            <p:nvSpPr>
              <p:cNvPr id="59417" name="Text Box 13">
                <a:extLst>
                  <a:ext uri="{FF2B5EF4-FFF2-40B4-BE49-F238E27FC236}">
                    <a16:creationId xmlns:a16="http://schemas.microsoft.com/office/drawing/2014/main" id="{A5DC7196-E555-4A8F-9158-C9EBA73A1370}"/>
                  </a:ext>
                </a:extLst>
              </p:cNvPr>
              <p:cNvSpPr txBox="1">
                <a:spLocks noChangeArrowheads="1"/>
              </p:cNvSpPr>
              <p:nvPr/>
            </p:nvSpPr>
            <p:spPr bwMode="auto">
              <a:xfrm>
                <a:off x="1257" y="2948"/>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1</a:t>
                </a:r>
              </a:p>
            </p:txBody>
          </p:sp>
          <p:sp>
            <p:nvSpPr>
              <p:cNvPr id="59418" name="Text Box 14">
                <a:extLst>
                  <a:ext uri="{FF2B5EF4-FFF2-40B4-BE49-F238E27FC236}">
                    <a16:creationId xmlns:a16="http://schemas.microsoft.com/office/drawing/2014/main" id="{40C91197-820F-4B34-A839-1E2C1F3E7C0F}"/>
                  </a:ext>
                </a:extLst>
              </p:cNvPr>
              <p:cNvSpPr txBox="1">
                <a:spLocks noChangeArrowheads="1"/>
              </p:cNvSpPr>
              <p:nvPr/>
            </p:nvSpPr>
            <p:spPr bwMode="auto">
              <a:xfrm>
                <a:off x="1251" y="3168"/>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grpSp>
        <p:sp>
          <p:nvSpPr>
            <p:cNvPr id="59416" name="Line 15">
              <a:extLst>
                <a:ext uri="{FF2B5EF4-FFF2-40B4-BE49-F238E27FC236}">
                  <a16:creationId xmlns:a16="http://schemas.microsoft.com/office/drawing/2014/main" id="{FFEEEB95-1321-4448-8769-A53DEC6A5F76}"/>
                </a:ext>
              </a:extLst>
            </p:cNvPr>
            <p:cNvSpPr>
              <a:spLocks noChangeShapeType="1"/>
            </p:cNvSpPr>
            <p:nvPr/>
          </p:nvSpPr>
          <p:spPr bwMode="auto">
            <a:xfrm>
              <a:off x="864" y="2556"/>
              <a:ext cx="24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395" name="Text Box 17">
            <a:extLst>
              <a:ext uri="{FF2B5EF4-FFF2-40B4-BE49-F238E27FC236}">
                <a16:creationId xmlns:a16="http://schemas.microsoft.com/office/drawing/2014/main" id="{0A45B420-DAE2-4537-88AA-C1E9B5554CC3}"/>
              </a:ext>
            </a:extLst>
          </p:cNvPr>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59396" name="Text Box 18">
            <a:extLst>
              <a:ext uri="{FF2B5EF4-FFF2-40B4-BE49-F238E27FC236}">
                <a16:creationId xmlns:a16="http://schemas.microsoft.com/office/drawing/2014/main" id="{DA300110-6C59-480A-B980-DAAA8E20ED8C}"/>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5a Continued </a:t>
            </a:r>
            <a:endParaRPr lang="en-US" altLang="en-US" sz="2600">
              <a:solidFill>
                <a:schemeClr val="accent2"/>
              </a:solidFill>
              <a:latin typeface="Arial MT Bl" charset="0"/>
            </a:endParaRPr>
          </a:p>
        </p:txBody>
      </p:sp>
      <p:grpSp>
        <p:nvGrpSpPr>
          <p:cNvPr id="210963" name="Group 19">
            <a:extLst>
              <a:ext uri="{FF2B5EF4-FFF2-40B4-BE49-F238E27FC236}">
                <a16:creationId xmlns:a16="http://schemas.microsoft.com/office/drawing/2014/main" id="{A5A521E2-4036-4461-A3BB-CA968EBB8FC6}"/>
              </a:ext>
            </a:extLst>
          </p:cNvPr>
          <p:cNvGrpSpPr>
            <a:grpSpLocks/>
          </p:cNvGrpSpPr>
          <p:nvPr/>
        </p:nvGrpSpPr>
        <p:grpSpPr bwMode="auto">
          <a:xfrm>
            <a:off x="458788" y="2286000"/>
            <a:ext cx="3579812" cy="806450"/>
            <a:chOff x="289" y="3428"/>
            <a:chExt cx="2255" cy="508"/>
          </a:xfrm>
        </p:grpSpPr>
        <p:grpSp>
          <p:nvGrpSpPr>
            <p:cNvPr id="59404" name="Group 20">
              <a:extLst>
                <a:ext uri="{FF2B5EF4-FFF2-40B4-BE49-F238E27FC236}">
                  <a16:creationId xmlns:a16="http://schemas.microsoft.com/office/drawing/2014/main" id="{9821C8AA-CD36-4DCE-B342-F30202F9BBAE}"/>
                </a:ext>
              </a:extLst>
            </p:cNvPr>
            <p:cNvGrpSpPr>
              <a:grpSpLocks/>
            </p:cNvGrpSpPr>
            <p:nvPr/>
          </p:nvGrpSpPr>
          <p:grpSpPr bwMode="auto">
            <a:xfrm>
              <a:off x="289" y="3428"/>
              <a:ext cx="1487" cy="508"/>
              <a:chOff x="289" y="3428"/>
              <a:chExt cx="1487" cy="508"/>
            </a:xfrm>
          </p:grpSpPr>
          <p:grpSp>
            <p:nvGrpSpPr>
              <p:cNvPr id="59411" name="Group 21">
                <a:extLst>
                  <a:ext uri="{FF2B5EF4-FFF2-40B4-BE49-F238E27FC236}">
                    <a16:creationId xmlns:a16="http://schemas.microsoft.com/office/drawing/2014/main" id="{5DC621CA-A1DF-4A72-AA0C-3C3CCC22DA26}"/>
                  </a:ext>
                </a:extLst>
              </p:cNvPr>
              <p:cNvGrpSpPr>
                <a:grpSpLocks/>
              </p:cNvGrpSpPr>
              <p:nvPr/>
            </p:nvGrpSpPr>
            <p:grpSpPr bwMode="auto">
              <a:xfrm>
                <a:off x="289" y="3428"/>
                <a:ext cx="1487" cy="508"/>
                <a:chOff x="4405" y="2804"/>
                <a:chExt cx="1487" cy="508"/>
              </a:xfrm>
            </p:grpSpPr>
            <p:sp>
              <p:nvSpPr>
                <p:cNvPr id="59413" name="Text Box 22">
                  <a:extLst>
                    <a:ext uri="{FF2B5EF4-FFF2-40B4-BE49-F238E27FC236}">
                      <a16:creationId xmlns:a16="http://schemas.microsoft.com/office/drawing/2014/main" id="{5134FDA6-47B1-4D5A-BCAC-8FC8C9BA7672}"/>
                    </a:ext>
                  </a:extLst>
                </p:cNvPr>
                <p:cNvSpPr txBox="1">
                  <a:spLocks noChangeArrowheads="1"/>
                </p:cNvSpPr>
                <p:nvPr/>
              </p:nvSpPr>
              <p:spPr bwMode="auto">
                <a:xfrm>
                  <a:off x="4826" y="280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sp>
              <p:nvSpPr>
                <p:cNvPr id="59414" name="Text Box 23">
                  <a:extLst>
                    <a:ext uri="{FF2B5EF4-FFF2-40B4-BE49-F238E27FC236}">
                      <a16:creationId xmlns:a16="http://schemas.microsoft.com/office/drawing/2014/main" id="{29AF5040-A4AF-4D0A-B28A-597AE1A7508B}"/>
                    </a:ext>
                  </a:extLst>
                </p:cNvPr>
                <p:cNvSpPr txBox="1">
                  <a:spLocks noChangeArrowheads="1"/>
                </p:cNvSpPr>
                <p:nvPr/>
              </p:nvSpPr>
              <p:spPr bwMode="auto">
                <a:xfrm>
                  <a:off x="4405" y="3024"/>
                  <a:ext cx="14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a:t>
                  </a:r>
                  <a:r>
                    <a:rPr lang="en-US" altLang="en-US" i="1">
                      <a:solidFill>
                        <a:srgbClr val="FF0000"/>
                      </a:solidFill>
                    </a:rPr>
                    <a:t>x</a:t>
                  </a:r>
                  <a:r>
                    <a:rPr lang="en-US" altLang="en-US">
                      <a:solidFill>
                        <a:srgbClr val="FF0000"/>
                      </a:solidFill>
                    </a:rPr>
                    <a:t> – 1)(</a:t>
                  </a:r>
                  <a:r>
                    <a:rPr lang="en-US" altLang="en-US" i="1">
                      <a:solidFill>
                        <a:srgbClr val="FF0000"/>
                      </a:solidFill>
                    </a:rPr>
                    <a:t>x</a:t>
                  </a:r>
                  <a:r>
                    <a:rPr lang="en-US" altLang="en-US">
                      <a:solidFill>
                        <a:srgbClr val="FF0000"/>
                      </a:solidFill>
                    </a:rPr>
                    <a:t> + 1)</a:t>
                  </a:r>
                </a:p>
              </p:txBody>
            </p:sp>
          </p:grpSp>
          <p:sp>
            <p:nvSpPr>
              <p:cNvPr id="59412" name="Line 24">
                <a:extLst>
                  <a:ext uri="{FF2B5EF4-FFF2-40B4-BE49-F238E27FC236}">
                    <a16:creationId xmlns:a16="http://schemas.microsoft.com/office/drawing/2014/main" id="{E791E43B-7D57-46BB-9B97-8B203EDA523C}"/>
                  </a:ext>
                </a:extLst>
              </p:cNvPr>
              <p:cNvSpPr>
                <a:spLocks noChangeShapeType="1"/>
              </p:cNvSpPr>
              <p:nvPr/>
            </p:nvSpPr>
            <p:spPr bwMode="auto">
              <a:xfrm>
                <a:off x="336" y="3680"/>
                <a:ext cx="1392"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9405" name="Group 25">
              <a:extLst>
                <a:ext uri="{FF2B5EF4-FFF2-40B4-BE49-F238E27FC236}">
                  <a16:creationId xmlns:a16="http://schemas.microsoft.com/office/drawing/2014/main" id="{2B220E58-CE43-4DBA-A3FE-AC646A1BF69C}"/>
                </a:ext>
              </a:extLst>
            </p:cNvPr>
            <p:cNvGrpSpPr>
              <a:grpSpLocks/>
            </p:cNvGrpSpPr>
            <p:nvPr/>
          </p:nvGrpSpPr>
          <p:grpSpPr bwMode="auto">
            <a:xfrm>
              <a:off x="1934" y="3428"/>
              <a:ext cx="610" cy="508"/>
              <a:chOff x="1148" y="2852"/>
              <a:chExt cx="610" cy="508"/>
            </a:xfrm>
          </p:grpSpPr>
          <p:grpSp>
            <p:nvGrpSpPr>
              <p:cNvPr id="59407" name="Group 26">
                <a:extLst>
                  <a:ext uri="{FF2B5EF4-FFF2-40B4-BE49-F238E27FC236}">
                    <a16:creationId xmlns:a16="http://schemas.microsoft.com/office/drawing/2014/main" id="{DF344379-7C50-4E08-991D-35B0CAB2826B}"/>
                  </a:ext>
                </a:extLst>
              </p:cNvPr>
              <p:cNvGrpSpPr>
                <a:grpSpLocks/>
              </p:cNvGrpSpPr>
              <p:nvPr/>
            </p:nvGrpSpPr>
            <p:grpSpPr bwMode="auto">
              <a:xfrm>
                <a:off x="1148" y="2852"/>
                <a:ext cx="610" cy="508"/>
                <a:chOff x="4843" y="2804"/>
                <a:chExt cx="610" cy="508"/>
              </a:xfrm>
            </p:grpSpPr>
            <p:sp>
              <p:nvSpPr>
                <p:cNvPr id="59409" name="Text Box 27">
                  <a:extLst>
                    <a:ext uri="{FF2B5EF4-FFF2-40B4-BE49-F238E27FC236}">
                      <a16:creationId xmlns:a16="http://schemas.microsoft.com/office/drawing/2014/main" id="{660CACDC-CD14-46D3-B377-18A0C4163E7D}"/>
                    </a:ext>
                  </a:extLst>
                </p:cNvPr>
                <p:cNvSpPr txBox="1">
                  <a:spLocks noChangeArrowheads="1"/>
                </p:cNvSpPr>
                <p:nvPr/>
              </p:nvSpPr>
              <p:spPr bwMode="auto">
                <a:xfrm>
                  <a:off x="4843"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sp>
              <p:nvSpPr>
                <p:cNvPr id="59410" name="Text Box 28">
                  <a:extLst>
                    <a:ext uri="{FF2B5EF4-FFF2-40B4-BE49-F238E27FC236}">
                      <a16:creationId xmlns:a16="http://schemas.microsoft.com/office/drawing/2014/main" id="{7B5244DC-FF5D-4D17-83DF-6418DBE5DF74}"/>
                    </a:ext>
                  </a:extLst>
                </p:cNvPr>
                <p:cNvSpPr txBox="1">
                  <a:spLocks noChangeArrowheads="1"/>
                </p:cNvSpPr>
                <p:nvPr/>
              </p:nvSpPr>
              <p:spPr bwMode="auto">
                <a:xfrm>
                  <a:off x="5031" y="3024"/>
                  <a:ext cx="23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endParaRPr lang="en-US" altLang="en-US"/>
                </a:p>
              </p:txBody>
            </p:sp>
          </p:grpSp>
          <p:sp>
            <p:nvSpPr>
              <p:cNvPr id="59408" name="Line 29">
                <a:extLst>
                  <a:ext uri="{FF2B5EF4-FFF2-40B4-BE49-F238E27FC236}">
                    <a16:creationId xmlns:a16="http://schemas.microsoft.com/office/drawing/2014/main" id="{794D6C57-5499-4F47-864C-E7C1B7594B7D}"/>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9406" name="Text Box 30">
              <a:extLst>
                <a:ext uri="{FF2B5EF4-FFF2-40B4-BE49-F238E27FC236}">
                  <a16:creationId xmlns:a16="http://schemas.microsoft.com/office/drawing/2014/main" id="{CE1D7DCC-B33E-4826-AAF1-8EF1CD895728}"/>
                </a:ext>
              </a:extLst>
            </p:cNvPr>
            <p:cNvSpPr txBox="1">
              <a:spLocks noChangeArrowheads="1"/>
            </p:cNvSpPr>
            <p:nvPr/>
          </p:nvSpPr>
          <p:spPr bwMode="auto">
            <a:xfrm>
              <a:off x="1728" y="352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
        <p:nvSpPr>
          <p:cNvPr id="210975" name="Text Box 31">
            <a:extLst>
              <a:ext uri="{FF2B5EF4-FFF2-40B4-BE49-F238E27FC236}">
                <a16:creationId xmlns:a16="http://schemas.microsoft.com/office/drawing/2014/main" id="{DF47E646-2A7F-44C3-816C-2FCB24D8294E}"/>
              </a:ext>
            </a:extLst>
          </p:cNvPr>
          <p:cNvSpPr txBox="1">
            <a:spLocks noChangeArrowheads="1"/>
          </p:cNvSpPr>
          <p:nvPr/>
        </p:nvSpPr>
        <p:spPr bwMode="auto">
          <a:xfrm>
            <a:off x="4648200" y="4038600"/>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sp>
        <p:nvSpPr>
          <p:cNvPr id="210976" name="Line 32">
            <a:extLst>
              <a:ext uri="{FF2B5EF4-FFF2-40B4-BE49-F238E27FC236}">
                <a16:creationId xmlns:a16="http://schemas.microsoft.com/office/drawing/2014/main" id="{F16CAAB8-B32F-4EE2-B184-7019152FCF3C}"/>
              </a:ext>
            </a:extLst>
          </p:cNvPr>
          <p:cNvSpPr>
            <a:spLocks noChangeShapeType="1"/>
          </p:cNvSpPr>
          <p:nvPr/>
        </p:nvSpPr>
        <p:spPr bwMode="auto">
          <a:xfrm flipV="1">
            <a:off x="1104900" y="24828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77" name="Line 33">
            <a:extLst>
              <a:ext uri="{FF2B5EF4-FFF2-40B4-BE49-F238E27FC236}">
                <a16:creationId xmlns:a16="http://schemas.microsoft.com/office/drawing/2014/main" id="{55AD9417-54A0-4B3F-AF77-0D1692B92159}"/>
              </a:ext>
            </a:extLst>
          </p:cNvPr>
          <p:cNvSpPr>
            <a:spLocks noChangeShapeType="1"/>
          </p:cNvSpPr>
          <p:nvPr/>
        </p:nvSpPr>
        <p:spPr bwMode="auto">
          <a:xfrm flipV="1">
            <a:off x="609600" y="27876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78" name="Line 34">
            <a:extLst>
              <a:ext uri="{FF2B5EF4-FFF2-40B4-BE49-F238E27FC236}">
                <a16:creationId xmlns:a16="http://schemas.microsoft.com/office/drawing/2014/main" id="{BD670318-6AA8-4B08-94C7-AE81E160AC2C}"/>
              </a:ext>
            </a:extLst>
          </p:cNvPr>
          <p:cNvSpPr>
            <a:spLocks noChangeShapeType="1"/>
          </p:cNvSpPr>
          <p:nvPr/>
        </p:nvSpPr>
        <p:spPr bwMode="auto">
          <a:xfrm flipV="1">
            <a:off x="1663700" y="27876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79" name="Line 35">
            <a:extLst>
              <a:ext uri="{FF2B5EF4-FFF2-40B4-BE49-F238E27FC236}">
                <a16:creationId xmlns:a16="http://schemas.microsoft.com/office/drawing/2014/main" id="{A68BA339-3D18-42FE-92FC-7D2E5386E086}"/>
              </a:ext>
            </a:extLst>
          </p:cNvPr>
          <p:cNvSpPr>
            <a:spLocks noChangeShapeType="1"/>
          </p:cNvSpPr>
          <p:nvPr/>
        </p:nvSpPr>
        <p:spPr bwMode="auto">
          <a:xfrm flipV="1">
            <a:off x="3098800" y="2444750"/>
            <a:ext cx="952500" cy="1651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93" name="Text Box 49">
            <a:extLst>
              <a:ext uri="{FF2B5EF4-FFF2-40B4-BE49-F238E27FC236}">
                <a16:creationId xmlns:a16="http://schemas.microsoft.com/office/drawing/2014/main" id="{5DB61F63-B089-409F-B3E1-E1454E6127A5}"/>
              </a:ext>
            </a:extLst>
          </p:cNvPr>
          <p:cNvSpPr txBox="1">
            <a:spLocks noChangeArrowheads="1"/>
          </p:cNvSpPr>
          <p:nvPr/>
        </p:nvSpPr>
        <p:spPr bwMode="auto">
          <a:xfrm>
            <a:off x="4648200" y="2514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denominator.</a:t>
            </a:r>
            <a:endParaRPr lang="en-US" altLang="en-US" i="1">
              <a:latin typeface="Arial" panose="020B0604020202020204" pitchFamily="34" charset="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210993"/>
                                        </p:tgtEl>
                                        <p:attrNameLst>
                                          <p:attrName>style.visibility</p:attrName>
                                        </p:attrNameLst>
                                      </p:cBhvr>
                                      <p:to>
                                        <p:strVal val="visible"/>
                                      </p:to>
                                    </p:set>
                                    <p:animEffect transition="in" filter="box(in)">
                                      <p:cBhvr>
                                        <p:cTn id="7" dur="500"/>
                                        <p:tgtEl>
                                          <p:spTgt spid="210993"/>
                                        </p:tgtEl>
                                      </p:cBhvr>
                                    </p:animEffect>
                                  </p:childTnLst>
                                </p:cTn>
                              </p:par>
                            </p:childTnLst>
                          </p:cTn>
                        </p:par>
                        <p:par>
                          <p:cTn id="8" fill="hold" nodeType="afterGroup">
                            <p:stCondLst>
                              <p:cond delay="500"/>
                            </p:stCondLst>
                            <p:childTnLst>
                              <p:par>
                                <p:cTn id="9" presetID="3" presetClass="entr" presetSubtype="10" fill="hold" nodeType="afterEffect">
                                  <p:stCondLst>
                                    <p:cond delay="0"/>
                                  </p:stCondLst>
                                  <p:childTnLst>
                                    <p:set>
                                      <p:cBhvr>
                                        <p:cTn id="10" dur="1" fill="hold">
                                          <p:stCondLst>
                                            <p:cond delay="0"/>
                                          </p:stCondLst>
                                        </p:cTn>
                                        <p:tgtEl>
                                          <p:spTgt spid="210963"/>
                                        </p:tgtEl>
                                        <p:attrNameLst>
                                          <p:attrName>style.visibility</p:attrName>
                                        </p:attrNameLst>
                                      </p:cBhvr>
                                      <p:to>
                                        <p:strVal val="visible"/>
                                      </p:to>
                                    </p:set>
                                    <p:animEffect transition="in" filter="blinds(horizontal)">
                                      <p:cBhvr>
                                        <p:cTn id="11" dur="500"/>
                                        <p:tgtEl>
                                          <p:spTgt spid="210963"/>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nodeType="clickEffect">
                                  <p:stCondLst>
                                    <p:cond delay="0"/>
                                  </p:stCondLst>
                                  <p:childTnLst>
                                    <p:set>
                                      <p:cBhvr>
                                        <p:cTn id="15" dur="1" fill="hold">
                                          <p:stCondLst>
                                            <p:cond delay="0"/>
                                          </p:stCondLst>
                                        </p:cTn>
                                        <p:tgtEl>
                                          <p:spTgt spid="210977"/>
                                        </p:tgtEl>
                                        <p:attrNameLst>
                                          <p:attrName>style.visibility</p:attrName>
                                        </p:attrNameLst>
                                      </p:cBhvr>
                                      <p:to>
                                        <p:strVal val="visible"/>
                                      </p:to>
                                    </p:set>
                                    <p:animEffect transition="in" filter="dissolve">
                                      <p:cBhvr>
                                        <p:cTn id="16" dur="500"/>
                                        <p:tgtEl>
                                          <p:spTgt spid="210977"/>
                                        </p:tgtEl>
                                      </p:cBhvr>
                                    </p:animEffect>
                                  </p:childTnLst>
                                </p:cTn>
                              </p:par>
                              <p:par>
                                <p:cTn id="17" presetID="9" presetClass="entr" presetSubtype="0" fill="hold" nodeType="withEffect">
                                  <p:stCondLst>
                                    <p:cond delay="0"/>
                                  </p:stCondLst>
                                  <p:childTnLst>
                                    <p:set>
                                      <p:cBhvr>
                                        <p:cTn id="18" dur="1" fill="hold">
                                          <p:stCondLst>
                                            <p:cond delay="0"/>
                                          </p:stCondLst>
                                        </p:cTn>
                                        <p:tgtEl>
                                          <p:spTgt spid="210978"/>
                                        </p:tgtEl>
                                        <p:attrNameLst>
                                          <p:attrName>style.visibility</p:attrName>
                                        </p:attrNameLst>
                                      </p:cBhvr>
                                      <p:to>
                                        <p:strVal val="visible"/>
                                      </p:to>
                                    </p:set>
                                    <p:animEffect transition="in" filter="dissolve">
                                      <p:cBhvr>
                                        <p:cTn id="19" dur="500"/>
                                        <p:tgtEl>
                                          <p:spTgt spid="210978"/>
                                        </p:tgtEl>
                                      </p:cBhvr>
                                    </p:animEffect>
                                  </p:childTnLst>
                                </p:cTn>
                              </p:par>
                              <p:par>
                                <p:cTn id="20" presetID="9" presetClass="entr" presetSubtype="0" fill="hold" nodeType="withEffect">
                                  <p:stCondLst>
                                    <p:cond delay="0"/>
                                  </p:stCondLst>
                                  <p:childTnLst>
                                    <p:set>
                                      <p:cBhvr>
                                        <p:cTn id="21" dur="1" fill="hold">
                                          <p:stCondLst>
                                            <p:cond delay="0"/>
                                          </p:stCondLst>
                                        </p:cTn>
                                        <p:tgtEl>
                                          <p:spTgt spid="210976"/>
                                        </p:tgtEl>
                                        <p:attrNameLst>
                                          <p:attrName>style.visibility</p:attrName>
                                        </p:attrNameLst>
                                      </p:cBhvr>
                                      <p:to>
                                        <p:strVal val="visible"/>
                                      </p:to>
                                    </p:set>
                                    <p:animEffect transition="in" filter="dissolve">
                                      <p:cBhvr>
                                        <p:cTn id="22" dur="500"/>
                                        <p:tgtEl>
                                          <p:spTgt spid="210976"/>
                                        </p:tgtEl>
                                      </p:cBhvr>
                                    </p:animEffect>
                                  </p:childTnLst>
                                </p:cTn>
                              </p:par>
                              <p:par>
                                <p:cTn id="23" presetID="9" presetClass="entr" presetSubtype="0" fill="hold" nodeType="withEffect">
                                  <p:stCondLst>
                                    <p:cond delay="0"/>
                                  </p:stCondLst>
                                  <p:childTnLst>
                                    <p:set>
                                      <p:cBhvr>
                                        <p:cTn id="24" dur="1" fill="hold">
                                          <p:stCondLst>
                                            <p:cond delay="0"/>
                                          </p:stCondLst>
                                        </p:cTn>
                                        <p:tgtEl>
                                          <p:spTgt spid="210979"/>
                                        </p:tgtEl>
                                        <p:attrNameLst>
                                          <p:attrName>style.visibility</p:attrName>
                                        </p:attrNameLst>
                                      </p:cBhvr>
                                      <p:to>
                                        <p:strVal val="visible"/>
                                      </p:to>
                                    </p:set>
                                    <p:animEffect transition="in" filter="dissolve">
                                      <p:cBhvr>
                                        <p:cTn id="25" dur="500"/>
                                        <p:tgtEl>
                                          <p:spTgt spid="210979"/>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210975"/>
                                        </p:tgtEl>
                                        <p:attrNameLst>
                                          <p:attrName>style.visibility</p:attrName>
                                        </p:attrNameLst>
                                      </p:cBhvr>
                                      <p:to>
                                        <p:strVal val="visible"/>
                                      </p:to>
                                    </p:set>
                                    <p:animEffect transition="in" filter="box(in)">
                                      <p:cBhvr>
                                        <p:cTn id="30" dur="500"/>
                                        <p:tgtEl>
                                          <p:spTgt spid="210975"/>
                                        </p:tgtEl>
                                      </p:cBhvr>
                                    </p:animEffect>
                                  </p:childTnLst>
                                </p:cTn>
                              </p:par>
                            </p:childTnLst>
                          </p:cTn>
                        </p:par>
                        <p:par>
                          <p:cTn id="31" fill="hold" nodeType="afterGroup">
                            <p:stCondLst>
                              <p:cond delay="500"/>
                            </p:stCondLst>
                            <p:childTnLst>
                              <p:par>
                                <p:cTn id="32" presetID="3" presetClass="entr" presetSubtype="10" fill="hold" nodeType="afterEffect">
                                  <p:stCondLst>
                                    <p:cond delay="0"/>
                                  </p:stCondLst>
                                  <p:childTnLst>
                                    <p:set>
                                      <p:cBhvr>
                                        <p:cTn id="33" dur="1" fill="hold">
                                          <p:stCondLst>
                                            <p:cond delay="0"/>
                                          </p:stCondLst>
                                        </p:cTn>
                                        <p:tgtEl>
                                          <p:spTgt spid="210980"/>
                                        </p:tgtEl>
                                        <p:attrNameLst>
                                          <p:attrName>style.visibility</p:attrName>
                                        </p:attrNameLst>
                                      </p:cBhvr>
                                      <p:to>
                                        <p:strVal val="visible"/>
                                      </p:to>
                                    </p:set>
                                    <p:animEffect transition="in" filter="blinds(horizontal)">
                                      <p:cBhvr>
                                        <p:cTn id="34" dur="500"/>
                                        <p:tgtEl>
                                          <p:spTgt spid="210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0975" grpId="0"/>
      <p:bldP spid="210993"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37">
            <a:extLst>
              <a:ext uri="{FF2B5EF4-FFF2-40B4-BE49-F238E27FC236}">
                <a16:creationId xmlns:a16="http://schemas.microsoft.com/office/drawing/2014/main" id="{CDFBF0CA-5871-4CB2-A88C-2B47CE0BD56D}"/>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5b </a:t>
            </a:r>
            <a:endParaRPr lang="en-US" altLang="en-US" sz="2600">
              <a:solidFill>
                <a:schemeClr val="accent2"/>
              </a:solidFill>
              <a:latin typeface="Arial MT Bl" charset="0"/>
            </a:endParaRPr>
          </a:p>
        </p:txBody>
      </p:sp>
      <p:sp>
        <p:nvSpPr>
          <p:cNvPr id="61443" name="Text Box 63">
            <a:extLst>
              <a:ext uri="{FF2B5EF4-FFF2-40B4-BE49-F238E27FC236}">
                <a16:creationId xmlns:a16="http://schemas.microsoft.com/office/drawing/2014/main" id="{053D2065-0957-44D0-9ADA-C54E5D97A340}"/>
              </a:ext>
            </a:extLst>
          </p:cNvPr>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145472" name="Text Box 64">
            <a:extLst>
              <a:ext uri="{FF2B5EF4-FFF2-40B4-BE49-F238E27FC236}">
                <a16:creationId xmlns:a16="http://schemas.microsoft.com/office/drawing/2014/main" id="{D6FAB297-CF86-4ACD-B1FF-064BEF46DE18}"/>
              </a:ext>
            </a:extLst>
          </p:cNvPr>
          <p:cNvSpPr txBox="1">
            <a:spLocks noChangeArrowheads="1"/>
          </p:cNvSpPr>
          <p:nvPr/>
        </p:nvSpPr>
        <p:spPr bwMode="auto">
          <a:xfrm>
            <a:off x="5486400" y="4114800"/>
            <a:ext cx="2606675"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Write as division.</a:t>
            </a:r>
            <a:endParaRPr lang="en-US" altLang="en-US" i="1">
              <a:latin typeface="Arial" panose="020B0604020202020204" pitchFamily="34" charset="0"/>
              <a:sym typeface="Symbol" panose="05050102010706020507" pitchFamily="18" charset="2"/>
            </a:endParaRPr>
          </a:p>
        </p:txBody>
      </p:sp>
      <p:grpSp>
        <p:nvGrpSpPr>
          <p:cNvPr id="61445" name="Group 65">
            <a:extLst>
              <a:ext uri="{FF2B5EF4-FFF2-40B4-BE49-F238E27FC236}">
                <a16:creationId xmlns:a16="http://schemas.microsoft.com/office/drawing/2014/main" id="{29ACC407-C064-43FE-96DC-346AB62D3BF2}"/>
              </a:ext>
            </a:extLst>
          </p:cNvPr>
          <p:cNvGrpSpPr>
            <a:grpSpLocks/>
          </p:cNvGrpSpPr>
          <p:nvPr/>
        </p:nvGrpSpPr>
        <p:grpSpPr bwMode="auto">
          <a:xfrm>
            <a:off x="1066800" y="1981200"/>
            <a:ext cx="1295400" cy="1295400"/>
            <a:chOff x="1104" y="912"/>
            <a:chExt cx="816" cy="816"/>
          </a:xfrm>
        </p:grpSpPr>
        <p:sp>
          <p:nvSpPr>
            <p:cNvPr id="61472" name="Line 66">
              <a:extLst>
                <a:ext uri="{FF2B5EF4-FFF2-40B4-BE49-F238E27FC236}">
                  <a16:creationId xmlns:a16="http://schemas.microsoft.com/office/drawing/2014/main" id="{FBFF6231-11E8-4346-B313-D1A00BFAAD19}"/>
                </a:ext>
              </a:extLst>
            </p:cNvPr>
            <p:cNvSpPr>
              <a:spLocks noChangeShapeType="1"/>
            </p:cNvSpPr>
            <p:nvPr/>
          </p:nvSpPr>
          <p:spPr bwMode="auto">
            <a:xfrm>
              <a:off x="1104" y="1328"/>
              <a:ext cx="816"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1473" name="Group 67">
              <a:extLst>
                <a:ext uri="{FF2B5EF4-FFF2-40B4-BE49-F238E27FC236}">
                  <a16:creationId xmlns:a16="http://schemas.microsoft.com/office/drawing/2014/main" id="{1791F844-0332-483E-96C1-8721B86FEE48}"/>
                </a:ext>
              </a:extLst>
            </p:cNvPr>
            <p:cNvGrpSpPr>
              <a:grpSpLocks/>
            </p:cNvGrpSpPr>
            <p:nvPr/>
          </p:nvGrpSpPr>
          <p:grpSpPr bwMode="auto">
            <a:xfrm>
              <a:off x="1238" y="912"/>
              <a:ext cx="561" cy="442"/>
              <a:chOff x="1243" y="1344"/>
              <a:chExt cx="561" cy="442"/>
            </a:xfrm>
          </p:grpSpPr>
          <p:sp>
            <p:nvSpPr>
              <p:cNvPr id="61478" name="Text Box 68">
                <a:extLst>
                  <a:ext uri="{FF2B5EF4-FFF2-40B4-BE49-F238E27FC236}">
                    <a16:creationId xmlns:a16="http://schemas.microsoft.com/office/drawing/2014/main" id="{4233E516-E249-418B-88B9-B6E1EA43CF80}"/>
                  </a:ext>
                </a:extLst>
              </p:cNvPr>
              <p:cNvSpPr txBox="1">
                <a:spLocks noChangeArrowheads="1"/>
              </p:cNvSpPr>
              <p:nvPr/>
            </p:nvSpPr>
            <p:spPr bwMode="auto">
              <a:xfrm>
                <a:off x="1350" y="1344"/>
                <a:ext cx="344"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a:t>20</a:t>
                </a:r>
              </a:p>
            </p:txBody>
          </p:sp>
          <p:sp>
            <p:nvSpPr>
              <p:cNvPr id="61479" name="Text Box 69">
                <a:extLst>
                  <a:ext uri="{FF2B5EF4-FFF2-40B4-BE49-F238E27FC236}">
                    <a16:creationId xmlns:a16="http://schemas.microsoft.com/office/drawing/2014/main" id="{9DC76D96-4884-43F3-9D3A-9260C556DBF8}"/>
                  </a:ext>
                </a:extLst>
              </p:cNvPr>
              <p:cNvSpPr txBox="1">
                <a:spLocks noChangeArrowheads="1"/>
              </p:cNvSpPr>
              <p:nvPr/>
            </p:nvSpPr>
            <p:spPr bwMode="auto">
              <a:xfrm>
                <a:off x="1243" y="1536"/>
                <a:ext cx="561"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i="1"/>
                  <a:t>x</a:t>
                </a:r>
                <a:r>
                  <a:rPr lang="en-US" altLang="en-US" sz="2000" b="1"/>
                  <a:t> – 1</a:t>
                </a:r>
                <a:endParaRPr lang="en-US" altLang="en-US" sz="2000" b="1" i="1"/>
              </a:p>
            </p:txBody>
          </p:sp>
          <p:sp>
            <p:nvSpPr>
              <p:cNvPr id="61480" name="Line 70">
                <a:extLst>
                  <a:ext uri="{FF2B5EF4-FFF2-40B4-BE49-F238E27FC236}">
                    <a16:creationId xmlns:a16="http://schemas.microsoft.com/office/drawing/2014/main" id="{36ED6822-78CE-4A4E-BA82-716D5095CAA3}"/>
                  </a:ext>
                </a:extLst>
              </p:cNvPr>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74" name="Group 71">
              <a:extLst>
                <a:ext uri="{FF2B5EF4-FFF2-40B4-BE49-F238E27FC236}">
                  <a16:creationId xmlns:a16="http://schemas.microsoft.com/office/drawing/2014/main" id="{D0805D51-2E29-4856-814D-CAE48677257D}"/>
                </a:ext>
              </a:extLst>
            </p:cNvPr>
            <p:cNvGrpSpPr>
              <a:grpSpLocks/>
            </p:cNvGrpSpPr>
            <p:nvPr/>
          </p:nvGrpSpPr>
          <p:grpSpPr bwMode="auto">
            <a:xfrm>
              <a:off x="1191" y="1286"/>
              <a:ext cx="675" cy="442"/>
              <a:chOff x="1186" y="1344"/>
              <a:chExt cx="675" cy="442"/>
            </a:xfrm>
          </p:grpSpPr>
          <p:sp>
            <p:nvSpPr>
              <p:cNvPr id="61475" name="Text Box 72">
                <a:extLst>
                  <a:ext uri="{FF2B5EF4-FFF2-40B4-BE49-F238E27FC236}">
                    <a16:creationId xmlns:a16="http://schemas.microsoft.com/office/drawing/2014/main" id="{6235FB72-E6DA-4B55-B40B-2E4FE8241E88}"/>
                  </a:ext>
                </a:extLst>
              </p:cNvPr>
              <p:cNvSpPr txBox="1">
                <a:spLocks noChangeArrowheads="1"/>
              </p:cNvSpPr>
              <p:nvPr/>
            </p:nvSpPr>
            <p:spPr bwMode="auto">
              <a:xfrm>
                <a:off x="1406" y="1344"/>
                <a:ext cx="230"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a:t>6</a:t>
                </a:r>
              </a:p>
            </p:txBody>
          </p:sp>
          <p:sp>
            <p:nvSpPr>
              <p:cNvPr id="61476" name="Text Box 73">
                <a:extLst>
                  <a:ext uri="{FF2B5EF4-FFF2-40B4-BE49-F238E27FC236}">
                    <a16:creationId xmlns:a16="http://schemas.microsoft.com/office/drawing/2014/main" id="{4D78090C-4D8E-430A-9ABE-AC15BF765FF7}"/>
                  </a:ext>
                </a:extLst>
              </p:cNvPr>
              <p:cNvSpPr txBox="1">
                <a:spLocks noChangeArrowheads="1"/>
              </p:cNvSpPr>
              <p:nvPr/>
            </p:nvSpPr>
            <p:spPr bwMode="auto">
              <a:xfrm>
                <a:off x="1186" y="1536"/>
                <a:ext cx="675"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2000" b="1"/>
                  <a:t>3</a:t>
                </a:r>
                <a:r>
                  <a:rPr lang="en-US" altLang="en-US" sz="2000" b="1" i="1"/>
                  <a:t>x</a:t>
                </a:r>
                <a:r>
                  <a:rPr lang="en-US" altLang="en-US" sz="2000" b="1"/>
                  <a:t> – 3</a:t>
                </a:r>
              </a:p>
            </p:txBody>
          </p:sp>
          <p:sp>
            <p:nvSpPr>
              <p:cNvPr id="61477" name="Line 74">
                <a:extLst>
                  <a:ext uri="{FF2B5EF4-FFF2-40B4-BE49-F238E27FC236}">
                    <a16:creationId xmlns:a16="http://schemas.microsoft.com/office/drawing/2014/main" id="{E874DE04-E3BE-4377-A3BA-E86A343034CE}"/>
                  </a:ext>
                </a:extLst>
              </p:cNvPr>
              <p:cNvSpPr>
                <a:spLocks noChangeShapeType="1"/>
              </p:cNvSpPr>
              <p:nvPr/>
            </p:nvSpPr>
            <p:spPr bwMode="auto">
              <a:xfrm>
                <a:off x="1248" y="156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45483" name="Text Box 75">
            <a:extLst>
              <a:ext uri="{FF2B5EF4-FFF2-40B4-BE49-F238E27FC236}">
                <a16:creationId xmlns:a16="http://schemas.microsoft.com/office/drawing/2014/main" id="{24D5219D-FF16-4BE7-B034-88076C426BA4}"/>
              </a:ext>
            </a:extLst>
          </p:cNvPr>
          <p:cNvSpPr txBox="1">
            <a:spLocks noChangeArrowheads="1"/>
          </p:cNvSpPr>
          <p:nvPr/>
        </p:nvSpPr>
        <p:spPr bwMode="auto">
          <a:xfrm>
            <a:off x="152400" y="32766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a:t>Write the complex fraction as division. </a:t>
            </a:r>
          </a:p>
        </p:txBody>
      </p:sp>
      <p:grpSp>
        <p:nvGrpSpPr>
          <p:cNvPr id="145484" name="Group 76">
            <a:extLst>
              <a:ext uri="{FF2B5EF4-FFF2-40B4-BE49-F238E27FC236}">
                <a16:creationId xmlns:a16="http://schemas.microsoft.com/office/drawing/2014/main" id="{47742C17-63B6-4983-95C3-A4EA45E95E79}"/>
              </a:ext>
            </a:extLst>
          </p:cNvPr>
          <p:cNvGrpSpPr>
            <a:grpSpLocks/>
          </p:cNvGrpSpPr>
          <p:nvPr/>
        </p:nvGrpSpPr>
        <p:grpSpPr bwMode="auto">
          <a:xfrm>
            <a:off x="609600" y="3962400"/>
            <a:ext cx="2503488" cy="806450"/>
            <a:chOff x="384" y="2448"/>
            <a:chExt cx="1577" cy="508"/>
          </a:xfrm>
        </p:grpSpPr>
        <p:grpSp>
          <p:nvGrpSpPr>
            <p:cNvPr id="61461" name="Group 77">
              <a:extLst>
                <a:ext uri="{FF2B5EF4-FFF2-40B4-BE49-F238E27FC236}">
                  <a16:creationId xmlns:a16="http://schemas.microsoft.com/office/drawing/2014/main" id="{C82A6616-0365-4766-9473-2B3E2B2E57CE}"/>
                </a:ext>
              </a:extLst>
            </p:cNvPr>
            <p:cNvGrpSpPr>
              <a:grpSpLocks/>
            </p:cNvGrpSpPr>
            <p:nvPr/>
          </p:nvGrpSpPr>
          <p:grpSpPr bwMode="auto">
            <a:xfrm>
              <a:off x="384" y="2448"/>
              <a:ext cx="610" cy="508"/>
              <a:chOff x="1146" y="2852"/>
              <a:chExt cx="610" cy="508"/>
            </a:xfrm>
          </p:grpSpPr>
          <p:grpSp>
            <p:nvGrpSpPr>
              <p:cNvPr id="61468" name="Group 78">
                <a:extLst>
                  <a:ext uri="{FF2B5EF4-FFF2-40B4-BE49-F238E27FC236}">
                    <a16:creationId xmlns:a16="http://schemas.microsoft.com/office/drawing/2014/main" id="{62F6FAC4-9298-4753-9CD3-34F4CEF47AAA}"/>
                  </a:ext>
                </a:extLst>
              </p:cNvPr>
              <p:cNvGrpSpPr>
                <a:grpSpLocks/>
              </p:cNvGrpSpPr>
              <p:nvPr/>
            </p:nvGrpSpPr>
            <p:grpSpPr bwMode="auto">
              <a:xfrm>
                <a:off x="1146" y="2852"/>
                <a:ext cx="610" cy="508"/>
                <a:chOff x="4841" y="2804"/>
                <a:chExt cx="610" cy="508"/>
              </a:xfrm>
            </p:grpSpPr>
            <p:sp>
              <p:nvSpPr>
                <p:cNvPr id="61470" name="Text Box 79">
                  <a:extLst>
                    <a:ext uri="{FF2B5EF4-FFF2-40B4-BE49-F238E27FC236}">
                      <a16:creationId xmlns:a16="http://schemas.microsoft.com/office/drawing/2014/main" id="{81B5223D-89D5-4BF8-87D2-9C5B745B8E55}"/>
                    </a:ext>
                  </a:extLst>
                </p:cNvPr>
                <p:cNvSpPr txBox="1">
                  <a:spLocks noChangeArrowheads="1"/>
                </p:cNvSpPr>
                <p:nvPr/>
              </p:nvSpPr>
              <p:spPr bwMode="auto">
                <a:xfrm>
                  <a:off x="4968"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20</a:t>
                  </a:r>
                </a:p>
              </p:txBody>
            </p:sp>
            <p:sp>
              <p:nvSpPr>
                <p:cNvPr id="61471" name="Text Box 80">
                  <a:extLst>
                    <a:ext uri="{FF2B5EF4-FFF2-40B4-BE49-F238E27FC236}">
                      <a16:creationId xmlns:a16="http://schemas.microsoft.com/office/drawing/2014/main" id="{80EB8637-29C4-4159-96C1-B9F29256EE9A}"/>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61469" name="Line 81">
                <a:extLst>
                  <a:ext uri="{FF2B5EF4-FFF2-40B4-BE49-F238E27FC236}">
                    <a16:creationId xmlns:a16="http://schemas.microsoft.com/office/drawing/2014/main" id="{2567A07E-C371-426A-8DBE-AF5B8EA37B64}"/>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62" name="Group 82">
              <a:extLst>
                <a:ext uri="{FF2B5EF4-FFF2-40B4-BE49-F238E27FC236}">
                  <a16:creationId xmlns:a16="http://schemas.microsoft.com/office/drawing/2014/main" id="{DE2CB6A5-D0B5-4A64-9927-B92E5D9BF887}"/>
                </a:ext>
              </a:extLst>
            </p:cNvPr>
            <p:cNvGrpSpPr>
              <a:grpSpLocks/>
            </p:cNvGrpSpPr>
            <p:nvPr/>
          </p:nvGrpSpPr>
          <p:grpSpPr bwMode="auto">
            <a:xfrm>
              <a:off x="1229" y="2448"/>
              <a:ext cx="732" cy="508"/>
              <a:chOff x="1085" y="2852"/>
              <a:chExt cx="732" cy="508"/>
            </a:xfrm>
          </p:grpSpPr>
          <p:grpSp>
            <p:nvGrpSpPr>
              <p:cNvPr id="61464" name="Group 83">
                <a:extLst>
                  <a:ext uri="{FF2B5EF4-FFF2-40B4-BE49-F238E27FC236}">
                    <a16:creationId xmlns:a16="http://schemas.microsoft.com/office/drawing/2014/main" id="{5D4F7F67-A66C-46C9-BA52-2E12847037DF}"/>
                  </a:ext>
                </a:extLst>
              </p:cNvPr>
              <p:cNvGrpSpPr>
                <a:grpSpLocks/>
              </p:cNvGrpSpPr>
              <p:nvPr/>
            </p:nvGrpSpPr>
            <p:grpSpPr bwMode="auto">
              <a:xfrm>
                <a:off x="1085" y="2852"/>
                <a:ext cx="732" cy="508"/>
                <a:chOff x="4780" y="2804"/>
                <a:chExt cx="732" cy="508"/>
              </a:xfrm>
            </p:grpSpPr>
            <p:sp>
              <p:nvSpPr>
                <p:cNvPr id="61466" name="Text Box 84">
                  <a:extLst>
                    <a:ext uri="{FF2B5EF4-FFF2-40B4-BE49-F238E27FC236}">
                      <a16:creationId xmlns:a16="http://schemas.microsoft.com/office/drawing/2014/main" id="{C575BE6E-E381-497D-A771-5C6F4C9E0182}"/>
                    </a:ext>
                  </a:extLst>
                </p:cNvPr>
                <p:cNvSpPr txBox="1">
                  <a:spLocks noChangeArrowheads="1"/>
                </p:cNvSpPr>
                <p:nvPr/>
              </p:nvSpPr>
              <p:spPr bwMode="auto">
                <a:xfrm>
                  <a:off x="5029" y="280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6</a:t>
                  </a:r>
                </a:p>
              </p:txBody>
            </p:sp>
            <p:sp>
              <p:nvSpPr>
                <p:cNvPr id="61467" name="Text Box 85">
                  <a:extLst>
                    <a:ext uri="{FF2B5EF4-FFF2-40B4-BE49-F238E27FC236}">
                      <a16:creationId xmlns:a16="http://schemas.microsoft.com/office/drawing/2014/main" id="{CF13DC58-3247-4C41-AD7C-AB3CB4DC630F}"/>
                    </a:ext>
                  </a:extLst>
                </p:cNvPr>
                <p:cNvSpPr txBox="1">
                  <a:spLocks noChangeArrowheads="1"/>
                </p:cNvSpPr>
                <p:nvPr/>
              </p:nvSpPr>
              <p:spPr bwMode="auto">
                <a:xfrm>
                  <a:off x="4780" y="302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 </a:t>
                  </a:r>
                  <a:r>
                    <a:rPr lang="en-US" altLang="en-US"/>
                    <a:t>– 3</a:t>
                  </a:r>
                </a:p>
              </p:txBody>
            </p:sp>
          </p:grpSp>
          <p:sp>
            <p:nvSpPr>
              <p:cNvPr id="61465" name="Line 86">
                <a:extLst>
                  <a:ext uri="{FF2B5EF4-FFF2-40B4-BE49-F238E27FC236}">
                    <a16:creationId xmlns:a16="http://schemas.microsoft.com/office/drawing/2014/main" id="{568CFA07-04F8-48DE-96C9-89495EE70CC7}"/>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463" name="Text Box 87">
              <a:extLst>
                <a:ext uri="{FF2B5EF4-FFF2-40B4-BE49-F238E27FC236}">
                  <a16:creationId xmlns:a16="http://schemas.microsoft.com/office/drawing/2014/main" id="{E0F6961B-28C1-4297-A99B-02F7C512DD19}"/>
                </a:ext>
              </a:extLst>
            </p:cNvPr>
            <p:cNvSpPr txBox="1">
              <a:spLocks noChangeArrowheads="1"/>
            </p:cNvSpPr>
            <p:nvPr/>
          </p:nvSpPr>
          <p:spPr bwMode="auto">
            <a:xfrm>
              <a:off x="998" y="2544"/>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t>
              </a:r>
            </a:p>
          </p:txBody>
        </p:sp>
      </p:grpSp>
      <p:sp>
        <p:nvSpPr>
          <p:cNvPr id="145496" name="Text Box 88">
            <a:extLst>
              <a:ext uri="{FF2B5EF4-FFF2-40B4-BE49-F238E27FC236}">
                <a16:creationId xmlns:a16="http://schemas.microsoft.com/office/drawing/2014/main" id="{A0F825B2-D173-44B4-9135-D3A43DBFEA58}"/>
              </a:ext>
            </a:extLst>
          </p:cNvPr>
          <p:cNvSpPr txBox="1">
            <a:spLocks noChangeArrowheads="1"/>
          </p:cNvSpPr>
          <p:nvPr/>
        </p:nvSpPr>
        <p:spPr bwMode="auto">
          <a:xfrm>
            <a:off x="5486400" y="5181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Multiply by the reciprocal.</a:t>
            </a:r>
            <a:endParaRPr lang="en-US" altLang="en-US" i="1">
              <a:latin typeface="Arial" panose="020B0604020202020204" pitchFamily="34" charset="0"/>
              <a:sym typeface="Symbol" panose="05050102010706020507" pitchFamily="18" charset="2"/>
            </a:endParaRPr>
          </a:p>
        </p:txBody>
      </p:sp>
      <p:grpSp>
        <p:nvGrpSpPr>
          <p:cNvPr id="145497" name="Group 89">
            <a:extLst>
              <a:ext uri="{FF2B5EF4-FFF2-40B4-BE49-F238E27FC236}">
                <a16:creationId xmlns:a16="http://schemas.microsoft.com/office/drawing/2014/main" id="{7237DDA1-A7DD-413C-8D07-DC345DC10578}"/>
              </a:ext>
            </a:extLst>
          </p:cNvPr>
          <p:cNvGrpSpPr>
            <a:grpSpLocks/>
          </p:cNvGrpSpPr>
          <p:nvPr/>
        </p:nvGrpSpPr>
        <p:grpSpPr bwMode="auto">
          <a:xfrm>
            <a:off x="609600" y="5060950"/>
            <a:ext cx="2506663" cy="806450"/>
            <a:chOff x="384" y="2448"/>
            <a:chExt cx="1579" cy="508"/>
          </a:xfrm>
        </p:grpSpPr>
        <p:grpSp>
          <p:nvGrpSpPr>
            <p:cNvPr id="61450" name="Group 90">
              <a:extLst>
                <a:ext uri="{FF2B5EF4-FFF2-40B4-BE49-F238E27FC236}">
                  <a16:creationId xmlns:a16="http://schemas.microsoft.com/office/drawing/2014/main" id="{37D68009-AD57-411A-A33C-AC84A4273E42}"/>
                </a:ext>
              </a:extLst>
            </p:cNvPr>
            <p:cNvGrpSpPr>
              <a:grpSpLocks/>
            </p:cNvGrpSpPr>
            <p:nvPr/>
          </p:nvGrpSpPr>
          <p:grpSpPr bwMode="auto">
            <a:xfrm>
              <a:off x="384" y="2448"/>
              <a:ext cx="610" cy="508"/>
              <a:chOff x="1146" y="2852"/>
              <a:chExt cx="610" cy="508"/>
            </a:xfrm>
          </p:grpSpPr>
          <p:grpSp>
            <p:nvGrpSpPr>
              <p:cNvPr id="61457" name="Group 91">
                <a:extLst>
                  <a:ext uri="{FF2B5EF4-FFF2-40B4-BE49-F238E27FC236}">
                    <a16:creationId xmlns:a16="http://schemas.microsoft.com/office/drawing/2014/main" id="{7C6FEEB9-E4B1-40ED-9EB8-A42CA430FE97}"/>
                  </a:ext>
                </a:extLst>
              </p:cNvPr>
              <p:cNvGrpSpPr>
                <a:grpSpLocks/>
              </p:cNvGrpSpPr>
              <p:nvPr/>
            </p:nvGrpSpPr>
            <p:grpSpPr bwMode="auto">
              <a:xfrm>
                <a:off x="1146" y="2852"/>
                <a:ext cx="610" cy="508"/>
                <a:chOff x="4841" y="2804"/>
                <a:chExt cx="610" cy="508"/>
              </a:xfrm>
            </p:grpSpPr>
            <p:sp>
              <p:nvSpPr>
                <p:cNvPr id="61459" name="Text Box 92">
                  <a:extLst>
                    <a:ext uri="{FF2B5EF4-FFF2-40B4-BE49-F238E27FC236}">
                      <a16:creationId xmlns:a16="http://schemas.microsoft.com/office/drawing/2014/main" id="{D939C8CC-6500-4D7D-A240-B2B61FE38477}"/>
                    </a:ext>
                  </a:extLst>
                </p:cNvPr>
                <p:cNvSpPr txBox="1">
                  <a:spLocks noChangeArrowheads="1"/>
                </p:cNvSpPr>
                <p:nvPr/>
              </p:nvSpPr>
              <p:spPr bwMode="auto">
                <a:xfrm>
                  <a:off x="4968"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20</a:t>
                  </a:r>
                </a:p>
              </p:txBody>
            </p:sp>
            <p:sp>
              <p:nvSpPr>
                <p:cNvPr id="61460" name="Text Box 93">
                  <a:extLst>
                    <a:ext uri="{FF2B5EF4-FFF2-40B4-BE49-F238E27FC236}">
                      <a16:creationId xmlns:a16="http://schemas.microsoft.com/office/drawing/2014/main" id="{07B63BD6-F529-47AD-A434-2E7A6A163493}"/>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1</a:t>
                  </a:r>
                </a:p>
              </p:txBody>
            </p:sp>
          </p:grpSp>
          <p:sp>
            <p:nvSpPr>
              <p:cNvPr id="61458" name="Line 94">
                <a:extLst>
                  <a:ext uri="{FF2B5EF4-FFF2-40B4-BE49-F238E27FC236}">
                    <a16:creationId xmlns:a16="http://schemas.microsoft.com/office/drawing/2014/main" id="{D6A84B3C-100E-4515-A977-6A47F2513E09}"/>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61451" name="Group 95">
              <a:extLst>
                <a:ext uri="{FF2B5EF4-FFF2-40B4-BE49-F238E27FC236}">
                  <a16:creationId xmlns:a16="http://schemas.microsoft.com/office/drawing/2014/main" id="{D29DF82A-8108-4F02-BC6B-9145E61B8E0B}"/>
                </a:ext>
              </a:extLst>
            </p:cNvPr>
            <p:cNvGrpSpPr>
              <a:grpSpLocks/>
            </p:cNvGrpSpPr>
            <p:nvPr/>
          </p:nvGrpSpPr>
          <p:grpSpPr bwMode="auto">
            <a:xfrm>
              <a:off x="1231" y="2448"/>
              <a:ext cx="732" cy="508"/>
              <a:chOff x="1087" y="2852"/>
              <a:chExt cx="732" cy="508"/>
            </a:xfrm>
          </p:grpSpPr>
          <p:grpSp>
            <p:nvGrpSpPr>
              <p:cNvPr id="61453" name="Group 96">
                <a:extLst>
                  <a:ext uri="{FF2B5EF4-FFF2-40B4-BE49-F238E27FC236}">
                    <a16:creationId xmlns:a16="http://schemas.microsoft.com/office/drawing/2014/main" id="{14F0FC02-273C-4F74-92BD-4384AC04E8A0}"/>
                  </a:ext>
                </a:extLst>
              </p:cNvPr>
              <p:cNvGrpSpPr>
                <a:grpSpLocks/>
              </p:cNvGrpSpPr>
              <p:nvPr/>
            </p:nvGrpSpPr>
            <p:grpSpPr bwMode="auto">
              <a:xfrm>
                <a:off x="1087" y="2852"/>
                <a:ext cx="732" cy="508"/>
                <a:chOff x="4782" y="2804"/>
                <a:chExt cx="732" cy="508"/>
              </a:xfrm>
            </p:grpSpPr>
            <p:sp>
              <p:nvSpPr>
                <p:cNvPr id="61455" name="Text Box 97">
                  <a:extLst>
                    <a:ext uri="{FF2B5EF4-FFF2-40B4-BE49-F238E27FC236}">
                      <a16:creationId xmlns:a16="http://schemas.microsoft.com/office/drawing/2014/main" id="{32C732FC-9379-4BA0-8CDF-CD5F9B871C44}"/>
                    </a:ext>
                  </a:extLst>
                </p:cNvPr>
                <p:cNvSpPr txBox="1">
                  <a:spLocks noChangeArrowheads="1"/>
                </p:cNvSpPr>
                <p:nvPr/>
              </p:nvSpPr>
              <p:spPr bwMode="auto">
                <a:xfrm>
                  <a:off x="4782" y="280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a:t>
                  </a:r>
                  <a:r>
                    <a:rPr lang="en-US" altLang="en-US"/>
                    <a:t> – 3</a:t>
                  </a:r>
                </a:p>
              </p:txBody>
            </p:sp>
            <p:sp>
              <p:nvSpPr>
                <p:cNvPr id="61456" name="Text Box 98">
                  <a:extLst>
                    <a:ext uri="{FF2B5EF4-FFF2-40B4-BE49-F238E27FC236}">
                      <a16:creationId xmlns:a16="http://schemas.microsoft.com/office/drawing/2014/main" id="{ECADD3BA-66FE-421A-8393-013EB7E5D648}"/>
                    </a:ext>
                  </a:extLst>
                </p:cNvPr>
                <p:cNvSpPr txBox="1">
                  <a:spLocks noChangeArrowheads="1"/>
                </p:cNvSpPr>
                <p:nvPr/>
              </p:nvSpPr>
              <p:spPr bwMode="auto">
                <a:xfrm>
                  <a:off x="5027" y="302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6</a:t>
                  </a:r>
                </a:p>
              </p:txBody>
            </p:sp>
          </p:grpSp>
          <p:sp>
            <p:nvSpPr>
              <p:cNvPr id="61454" name="Line 99">
                <a:extLst>
                  <a:ext uri="{FF2B5EF4-FFF2-40B4-BE49-F238E27FC236}">
                    <a16:creationId xmlns:a16="http://schemas.microsoft.com/office/drawing/2014/main" id="{456EB292-6D36-4C6A-8FFC-624053252992}"/>
                  </a:ext>
                </a:extLst>
              </p:cNvPr>
              <p:cNvSpPr>
                <a:spLocks noChangeShapeType="1"/>
              </p:cNvSpPr>
              <p:nvPr/>
            </p:nvSpPr>
            <p:spPr bwMode="auto">
              <a:xfrm>
                <a:off x="1152" y="3104"/>
                <a:ext cx="57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1452" name="Text Box 100">
              <a:extLst>
                <a:ext uri="{FF2B5EF4-FFF2-40B4-BE49-F238E27FC236}">
                  <a16:creationId xmlns:a16="http://schemas.microsoft.com/office/drawing/2014/main" id="{8C7AFB13-2594-4728-8297-5C348D574674}"/>
                </a:ext>
              </a:extLst>
            </p:cNvPr>
            <p:cNvSpPr txBox="1">
              <a:spLocks noChangeArrowheads="1"/>
            </p:cNvSpPr>
            <p:nvPr/>
          </p:nvSpPr>
          <p:spPr bwMode="auto">
            <a:xfrm>
              <a:off x="998" y="2546"/>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45483"/>
                                        </p:tgtEl>
                                        <p:attrNameLst>
                                          <p:attrName>style.visibility</p:attrName>
                                        </p:attrNameLst>
                                      </p:cBhvr>
                                      <p:to>
                                        <p:strVal val="visible"/>
                                      </p:to>
                                    </p:set>
                                    <p:animEffect transition="in" filter="wipe(left)">
                                      <p:cBhvr>
                                        <p:cTn id="7" dur="500"/>
                                        <p:tgtEl>
                                          <p:spTgt spid="145483"/>
                                        </p:tgtEl>
                                      </p:cBhvr>
                                    </p:animEffect>
                                  </p:childTnLst>
                                </p:cTn>
                              </p:par>
                            </p:childTnLst>
                          </p:cTn>
                        </p:par>
                        <p:par>
                          <p:cTn id="8" fill="hold" nodeType="afterGroup">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45472"/>
                                        </p:tgtEl>
                                        <p:attrNameLst>
                                          <p:attrName>style.visibility</p:attrName>
                                        </p:attrNameLst>
                                      </p:cBhvr>
                                      <p:to>
                                        <p:strVal val="visible"/>
                                      </p:to>
                                    </p:set>
                                    <p:animEffect transition="in" filter="box(in)">
                                      <p:cBhvr>
                                        <p:cTn id="11" dur="500"/>
                                        <p:tgtEl>
                                          <p:spTgt spid="145472"/>
                                        </p:tgtEl>
                                      </p:cBhvr>
                                    </p:animEffect>
                                  </p:childTnLst>
                                </p:cTn>
                              </p:par>
                            </p:childTnLst>
                          </p:cTn>
                        </p:par>
                        <p:par>
                          <p:cTn id="12" fill="hold" nodeType="afterGroup">
                            <p:stCondLst>
                              <p:cond delay="1000"/>
                            </p:stCondLst>
                            <p:childTnLst>
                              <p:par>
                                <p:cTn id="13" presetID="5" presetClass="entr" presetSubtype="10" fill="hold" nodeType="afterEffect">
                                  <p:stCondLst>
                                    <p:cond delay="0"/>
                                  </p:stCondLst>
                                  <p:childTnLst>
                                    <p:set>
                                      <p:cBhvr>
                                        <p:cTn id="14" dur="1" fill="hold">
                                          <p:stCondLst>
                                            <p:cond delay="0"/>
                                          </p:stCondLst>
                                        </p:cTn>
                                        <p:tgtEl>
                                          <p:spTgt spid="145484"/>
                                        </p:tgtEl>
                                        <p:attrNameLst>
                                          <p:attrName>style.visibility</p:attrName>
                                        </p:attrNameLst>
                                      </p:cBhvr>
                                      <p:to>
                                        <p:strVal val="visible"/>
                                      </p:to>
                                    </p:set>
                                    <p:animEffect transition="in" filter="checkerboard(across)">
                                      <p:cBhvr>
                                        <p:cTn id="15" dur="500"/>
                                        <p:tgtEl>
                                          <p:spTgt spid="145484"/>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5496"/>
                                        </p:tgtEl>
                                        <p:attrNameLst>
                                          <p:attrName>style.visibility</p:attrName>
                                        </p:attrNameLst>
                                      </p:cBhvr>
                                      <p:to>
                                        <p:strVal val="visible"/>
                                      </p:to>
                                    </p:set>
                                    <p:animEffect transition="in" filter="box(in)">
                                      <p:cBhvr>
                                        <p:cTn id="20" dur="500"/>
                                        <p:tgtEl>
                                          <p:spTgt spid="145496"/>
                                        </p:tgtEl>
                                      </p:cBhvr>
                                    </p:animEffect>
                                  </p:childTnLst>
                                </p:cTn>
                              </p:par>
                            </p:childTnLst>
                          </p:cTn>
                        </p:par>
                        <p:par>
                          <p:cTn id="21" fill="hold" nodeType="afterGroup">
                            <p:stCondLst>
                              <p:cond delay="500"/>
                            </p:stCondLst>
                            <p:childTnLst>
                              <p:par>
                                <p:cTn id="22" presetID="5" presetClass="entr" presetSubtype="10" fill="hold" nodeType="afterEffect">
                                  <p:stCondLst>
                                    <p:cond delay="0"/>
                                  </p:stCondLst>
                                  <p:childTnLst>
                                    <p:set>
                                      <p:cBhvr>
                                        <p:cTn id="23" dur="1" fill="hold">
                                          <p:stCondLst>
                                            <p:cond delay="0"/>
                                          </p:stCondLst>
                                        </p:cTn>
                                        <p:tgtEl>
                                          <p:spTgt spid="145497"/>
                                        </p:tgtEl>
                                        <p:attrNameLst>
                                          <p:attrName>style.visibility</p:attrName>
                                        </p:attrNameLst>
                                      </p:cBhvr>
                                      <p:to>
                                        <p:strVal val="visible"/>
                                      </p:to>
                                    </p:set>
                                    <p:animEffect transition="in" filter="checkerboard(across)">
                                      <p:cBhvr>
                                        <p:cTn id="24" dur="500"/>
                                        <p:tgtEl>
                                          <p:spTgt spid="145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72" grpId="0"/>
      <p:bldP spid="145483" grpId="0"/>
      <p:bldP spid="14549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5">
            <a:extLst>
              <a:ext uri="{FF2B5EF4-FFF2-40B4-BE49-F238E27FC236}">
                <a16:creationId xmlns:a16="http://schemas.microsoft.com/office/drawing/2014/main" id="{B99ED848-13B6-465E-9D8E-105D755778DD}"/>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5b Continued</a:t>
            </a:r>
            <a:endParaRPr lang="en-US" altLang="en-US" sz="2600">
              <a:solidFill>
                <a:schemeClr val="accent2"/>
              </a:solidFill>
              <a:latin typeface="Arial MT Bl" charset="0"/>
            </a:endParaRPr>
          </a:p>
        </p:txBody>
      </p:sp>
      <p:sp>
        <p:nvSpPr>
          <p:cNvPr id="63491" name="Text Box 58">
            <a:extLst>
              <a:ext uri="{FF2B5EF4-FFF2-40B4-BE49-F238E27FC236}">
                <a16:creationId xmlns:a16="http://schemas.microsoft.com/office/drawing/2014/main" id="{D649C970-5729-4285-8B50-B084862687D5}"/>
              </a:ext>
            </a:extLst>
          </p:cNvPr>
          <p:cNvSpPr txBox="1">
            <a:spLocks noChangeArrowheads="1"/>
          </p:cNvSpPr>
          <p:nvPr/>
        </p:nvSpPr>
        <p:spPr bwMode="auto">
          <a:xfrm>
            <a:off x="152400" y="1600200"/>
            <a:ext cx="899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Simplify. Assume that all expressions are defined. </a:t>
            </a:r>
            <a:endParaRPr lang="en-US" altLang="en-US"/>
          </a:p>
        </p:txBody>
      </p:sp>
      <p:sp>
        <p:nvSpPr>
          <p:cNvPr id="146503" name="Text Box 71">
            <a:extLst>
              <a:ext uri="{FF2B5EF4-FFF2-40B4-BE49-F238E27FC236}">
                <a16:creationId xmlns:a16="http://schemas.microsoft.com/office/drawing/2014/main" id="{10D8A8B0-AC8F-4596-A5C3-297CC4B11E8E}"/>
              </a:ext>
            </a:extLst>
          </p:cNvPr>
          <p:cNvSpPr txBox="1">
            <a:spLocks noChangeArrowheads="1"/>
          </p:cNvSpPr>
          <p:nvPr/>
        </p:nvSpPr>
        <p:spPr bwMode="auto">
          <a:xfrm>
            <a:off x="4648200" y="3771900"/>
            <a:ext cx="4191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Divide out common factors.</a:t>
            </a:r>
            <a:endParaRPr lang="en-US" altLang="en-US" i="1">
              <a:latin typeface="Arial" panose="020B0604020202020204" pitchFamily="34" charset="0"/>
              <a:sym typeface="Symbol" panose="05050102010706020507" pitchFamily="18" charset="2"/>
            </a:endParaRPr>
          </a:p>
        </p:txBody>
      </p:sp>
      <p:grpSp>
        <p:nvGrpSpPr>
          <p:cNvPr id="146525" name="Group 93">
            <a:extLst>
              <a:ext uri="{FF2B5EF4-FFF2-40B4-BE49-F238E27FC236}">
                <a16:creationId xmlns:a16="http://schemas.microsoft.com/office/drawing/2014/main" id="{3ACB9424-F56E-43D1-A9A5-8954B276A784}"/>
              </a:ext>
            </a:extLst>
          </p:cNvPr>
          <p:cNvGrpSpPr>
            <a:grpSpLocks/>
          </p:cNvGrpSpPr>
          <p:nvPr/>
        </p:nvGrpSpPr>
        <p:grpSpPr bwMode="auto">
          <a:xfrm>
            <a:off x="1295400" y="2286000"/>
            <a:ext cx="2743200" cy="806450"/>
            <a:chOff x="816" y="1440"/>
            <a:chExt cx="1728" cy="508"/>
          </a:xfrm>
        </p:grpSpPr>
        <p:grpSp>
          <p:nvGrpSpPr>
            <p:cNvPr id="63501" name="Group 74">
              <a:extLst>
                <a:ext uri="{FF2B5EF4-FFF2-40B4-BE49-F238E27FC236}">
                  <a16:creationId xmlns:a16="http://schemas.microsoft.com/office/drawing/2014/main" id="{7B0F1E4E-9728-43EB-8B67-4737A6E3174D}"/>
                </a:ext>
              </a:extLst>
            </p:cNvPr>
            <p:cNvGrpSpPr>
              <a:grpSpLocks/>
            </p:cNvGrpSpPr>
            <p:nvPr/>
          </p:nvGrpSpPr>
          <p:grpSpPr bwMode="auto">
            <a:xfrm>
              <a:off x="821" y="1440"/>
              <a:ext cx="610" cy="508"/>
              <a:chOff x="4841" y="2804"/>
              <a:chExt cx="610" cy="508"/>
            </a:xfrm>
          </p:grpSpPr>
          <p:sp>
            <p:nvSpPr>
              <p:cNvPr id="63510" name="Text Box 75">
                <a:extLst>
                  <a:ext uri="{FF2B5EF4-FFF2-40B4-BE49-F238E27FC236}">
                    <a16:creationId xmlns:a16="http://schemas.microsoft.com/office/drawing/2014/main" id="{1E0ECABE-D9A5-4A5F-98CF-8E50C9F3FE62}"/>
                  </a:ext>
                </a:extLst>
              </p:cNvPr>
              <p:cNvSpPr txBox="1">
                <a:spLocks noChangeArrowheads="1"/>
              </p:cNvSpPr>
              <p:nvPr/>
            </p:nvSpPr>
            <p:spPr bwMode="auto">
              <a:xfrm>
                <a:off x="4968" y="2804"/>
                <a:ext cx="3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3333FF"/>
                    </a:solidFill>
                  </a:rPr>
                  <a:t>20</a:t>
                </a:r>
              </a:p>
            </p:txBody>
          </p:sp>
          <p:sp>
            <p:nvSpPr>
              <p:cNvPr id="63511" name="Text Box 76">
                <a:extLst>
                  <a:ext uri="{FF2B5EF4-FFF2-40B4-BE49-F238E27FC236}">
                    <a16:creationId xmlns:a16="http://schemas.microsoft.com/office/drawing/2014/main" id="{92A80D26-88CA-45C2-BAE5-77AE222917FD}"/>
                  </a:ext>
                </a:extLst>
              </p:cNvPr>
              <p:cNvSpPr txBox="1">
                <a:spLocks noChangeArrowheads="1"/>
              </p:cNvSpPr>
              <p:nvPr/>
            </p:nvSpPr>
            <p:spPr bwMode="auto">
              <a:xfrm>
                <a:off x="4841" y="302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solidFill>
                      <a:srgbClr val="FF0000"/>
                    </a:solidFill>
                  </a:rPr>
                  <a:t>x</a:t>
                </a:r>
                <a:r>
                  <a:rPr lang="en-US" altLang="en-US">
                    <a:solidFill>
                      <a:srgbClr val="FF0000"/>
                    </a:solidFill>
                  </a:rPr>
                  <a:t> – 1</a:t>
                </a:r>
              </a:p>
            </p:txBody>
          </p:sp>
        </p:grpSp>
        <p:grpSp>
          <p:nvGrpSpPr>
            <p:cNvPr id="63502" name="Group 91">
              <a:extLst>
                <a:ext uri="{FF2B5EF4-FFF2-40B4-BE49-F238E27FC236}">
                  <a16:creationId xmlns:a16="http://schemas.microsoft.com/office/drawing/2014/main" id="{3848359C-69B8-4393-9636-310168ACC131}"/>
                </a:ext>
              </a:extLst>
            </p:cNvPr>
            <p:cNvGrpSpPr>
              <a:grpSpLocks/>
            </p:cNvGrpSpPr>
            <p:nvPr/>
          </p:nvGrpSpPr>
          <p:grpSpPr bwMode="auto">
            <a:xfrm>
              <a:off x="816" y="1440"/>
              <a:ext cx="1728" cy="508"/>
              <a:chOff x="816" y="1440"/>
              <a:chExt cx="1728" cy="508"/>
            </a:xfrm>
          </p:grpSpPr>
          <p:sp>
            <p:nvSpPr>
              <p:cNvPr id="63503" name="Line 77">
                <a:extLst>
                  <a:ext uri="{FF2B5EF4-FFF2-40B4-BE49-F238E27FC236}">
                    <a16:creationId xmlns:a16="http://schemas.microsoft.com/office/drawing/2014/main" id="{716F458F-47E0-47FB-B43F-8E6C21A87C36}"/>
                  </a:ext>
                </a:extLst>
              </p:cNvPr>
              <p:cNvSpPr>
                <a:spLocks noChangeShapeType="1"/>
              </p:cNvSpPr>
              <p:nvPr/>
            </p:nvSpPr>
            <p:spPr bwMode="auto">
              <a:xfrm>
                <a:off x="816" y="1692"/>
                <a:ext cx="62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63504" name="Group 90">
                <a:extLst>
                  <a:ext uri="{FF2B5EF4-FFF2-40B4-BE49-F238E27FC236}">
                    <a16:creationId xmlns:a16="http://schemas.microsoft.com/office/drawing/2014/main" id="{CBB096B9-469F-408D-BFDA-1B00A0CC447E}"/>
                  </a:ext>
                </a:extLst>
              </p:cNvPr>
              <p:cNvGrpSpPr>
                <a:grpSpLocks/>
              </p:cNvGrpSpPr>
              <p:nvPr/>
            </p:nvGrpSpPr>
            <p:grpSpPr bwMode="auto">
              <a:xfrm>
                <a:off x="1638" y="1440"/>
                <a:ext cx="906" cy="508"/>
                <a:chOff x="1638" y="1440"/>
                <a:chExt cx="906" cy="508"/>
              </a:xfrm>
            </p:grpSpPr>
            <p:grpSp>
              <p:nvGrpSpPr>
                <p:cNvPr id="63506" name="Group 79">
                  <a:extLst>
                    <a:ext uri="{FF2B5EF4-FFF2-40B4-BE49-F238E27FC236}">
                      <a16:creationId xmlns:a16="http://schemas.microsoft.com/office/drawing/2014/main" id="{6B424D78-BD69-4BAA-8627-210C1C03B6E0}"/>
                    </a:ext>
                  </a:extLst>
                </p:cNvPr>
                <p:cNvGrpSpPr>
                  <a:grpSpLocks/>
                </p:cNvGrpSpPr>
                <p:nvPr/>
              </p:nvGrpSpPr>
              <p:grpSpPr bwMode="auto">
                <a:xfrm>
                  <a:off x="1638" y="1440"/>
                  <a:ext cx="906" cy="508"/>
                  <a:chOff x="4696" y="2804"/>
                  <a:chExt cx="906" cy="508"/>
                </a:xfrm>
              </p:grpSpPr>
              <p:sp>
                <p:nvSpPr>
                  <p:cNvPr id="63508" name="Text Box 80">
                    <a:extLst>
                      <a:ext uri="{FF2B5EF4-FFF2-40B4-BE49-F238E27FC236}">
                        <a16:creationId xmlns:a16="http://schemas.microsoft.com/office/drawing/2014/main" id="{2AA27E4F-1DA0-4288-B922-20D11E54D50F}"/>
                      </a:ext>
                    </a:extLst>
                  </p:cNvPr>
                  <p:cNvSpPr txBox="1">
                    <a:spLocks noChangeArrowheads="1"/>
                  </p:cNvSpPr>
                  <p:nvPr/>
                </p:nvSpPr>
                <p:spPr bwMode="auto">
                  <a:xfrm>
                    <a:off x="4696" y="2804"/>
                    <a:ext cx="9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3333FF"/>
                        </a:solidFill>
                      </a:rPr>
                      <a:t>3</a:t>
                    </a:r>
                    <a:r>
                      <a:rPr lang="en-US" altLang="en-US">
                        <a:solidFill>
                          <a:srgbClr val="FF0000"/>
                        </a:solidFill>
                      </a:rPr>
                      <a:t>(</a:t>
                    </a:r>
                    <a:r>
                      <a:rPr lang="en-US" altLang="en-US" i="1">
                        <a:solidFill>
                          <a:srgbClr val="FF0000"/>
                        </a:solidFill>
                      </a:rPr>
                      <a:t>x</a:t>
                    </a:r>
                    <a:r>
                      <a:rPr lang="en-US" altLang="en-US">
                        <a:solidFill>
                          <a:srgbClr val="FF0000"/>
                        </a:solidFill>
                      </a:rPr>
                      <a:t> – 1)</a:t>
                    </a:r>
                  </a:p>
                </p:txBody>
              </p:sp>
              <p:sp>
                <p:nvSpPr>
                  <p:cNvPr id="63509" name="Text Box 81">
                    <a:extLst>
                      <a:ext uri="{FF2B5EF4-FFF2-40B4-BE49-F238E27FC236}">
                        <a16:creationId xmlns:a16="http://schemas.microsoft.com/office/drawing/2014/main" id="{406703EF-FBB4-4B5A-8644-A165B2E9EDF2}"/>
                      </a:ext>
                    </a:extLst>
                  </p:cNvPr>
                  <p:cNvSpPr txBox="1">
                    <a:spLocks noChangeArrowheads="1"/>
                  </p:cNvSpPr>
                  <p:nvPr/>
                </p:nvSpPr>
                <p:spPr bwMode="auto">
                  <a:xfrm>
                    <a:off x="5027" y="302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3333FF"/>
                        </a:solidFill>
                      </a:rPr>
                      <a:t>6</a:t>
                    </a:r>
                  </a:p>
                </p:txBody>
              </p:sp>
            </p:grpSp>
            <p:sp>
              <p:nvSpPr>
                <p:cNvPr id="63507" name="Line 82">
                  <a:extLst>
                    <a:ext uri="{FF2B5EF4-FFF2-40B4-BE49-F238E27FC236}">
                      <a16:creationId xmlns:a16="http://schemas.microsoft.com/office/drawing/2014/main" id="{C76DAEC7-5881-4F00-B2C9-317D64791397}"/>
                    </a:ext>
                  </a:extLst>
                </p:cNvPr>
                <p:cNvSpPr>
                  <a:spLocks noChangeShapeType="1"/>
                </p:cNvSpPr>
                <p:nvPr/>
              </p:nvSpPr>
              <p:spPr bwMode="auto">
                <a:xfrm>
                  <a:off x="1680" y="1692"/>
                  <a:ext cx="81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505" name="Text Box 83">
                <a:extLst>
                  <a:ext uri="{FF2B5EF4-FFF2-40B4-BE49-F238E27FC236}">
                    <a16:creationId xmlns:a16="http://schemas.microsoft.com/office/drawing/2014/main" id="{212C437D-CDD3-49F6-883F-742688D3A3E7}"/>
                  </a:ext>
                </a:extLst>
              </p:cNvPr>
              <p:cNvSpPr txBox="1">
                <a:spLocks noChangeArrowheads="1"/>
              </p:cNvSpPr>
              <p:nvPr/>
            </p:nvSpPr>
            <p:spPr bwMode="auto">
              <a:xfrm>
                <a:off x="1440" y="1538"/>
                <a:ext cx="20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grpSp>
      <p:sp>
        <p:nvSpPr>
          <p:cNvPr id="146516" name="Text Box 84">
            <a:extLst>
              <a:ext uri="{FF2B5EF4-FFF2-40B4-BE49-F238E27FC236}">
                <a16:creationId xmlns:a16="http://schemas.microsoft.com/office/drawing/2014/main" id="{9FE7924A-0D7B-42BA-B988-6972FBE96D03}"/>
              </a:ext>
            </a:extLst>
          </p:cNvPr>
          <p:cNvSpPr txBox="1">
            <a:spLocks noChangeArrowheads="1"/>
          </p:cNvSpPr>
          <p:nvPr/>
        </p:nvSpPr>
        <p:spPr bwMode="auto">
          <a:xfrm>
            <a:off x="4648200" y="251460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Factor the numerator.</a:t>
            </a:r>
            <a:endParaRPr lang="en-US" altLang="en-US" i="1">
              <a:latin typeface="Arial" panose="020B0604020202020204" pitchFamily="34" charset="0"/>
              <a:sym typeface="Symbol" panose="05050102010706020507" pitchFamily="18" charset="2"/>
            </a:endParaRPr>
          </a:p>
        </p:txBody>
      </p:sp>
      <p:sp>
        <p:nvSpPr>
          <p:cNvPr id="146517" name="Line 85">
            <a:extLst>
              <a:ext uri="{FF2B5EF4-FFF2-40B4-BE49-F238E27FC236}">
                <a16:creationId xmlns:a16="http://schemas.microsoft.com/office/drawing/2014/main" id="{55B3D81D-D627-4145-BAE4-61D817BAC59D}"/>
              </a:ext>
            </a:extLst>
          </p:cNvPr>
          <p:cNvSpPr>
            <a:spLocks noChangeShapeType="1"/>
          </p:cNvSpPr>
          <p:nvPr/>
        </p:nvSpPr>
        <p:spPr bwMode="auto">
          <a:xfrm flipV="1">
            <a:off x="1295400" y="28194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18" name="Line 86">
            <a:extLst>
              <a:ext uri="{FF2B5EF4-FFF2-40B4-BE49-F238E27FC236}">
                <a16:creationId xmlns:a16="http://schemas.microsoft.com/office/drawing/2014/main" id="{1FA46B6E-E7B1-491B-97DA-3B2E0BB6EF52}"/>
              </a:ext>
            </a:extLst>
          </p:cNvPr>
          <p:cNvSpPr>
            <a:spLocks noChangeShapeType="1"/>
          </p:cNvSpPr>
          <p:nvPr/>
        </p:nvSpPr>
        <p:spPr bwMode="auto">
          <a:xfrm flipV="1">
            <a:off x="2963863" y="2438400"/>
            <a:ext cx="914400" cy="152400"/>
          </a:xfrm>
          <a:prstGeom prst="line">
            <a:avLst/>
          </a:prstGeom>
          <a:noFill/>
          <a:ln w="127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19" name="Line 87">
            <a:extLst>
              <a:ext uri="{FF2B5EF4-FFF2-40B4-BE49-F238E27FC236}">
                <a16:creationId xmlns:a16="http://schemas.microsoft.com/office/drawing/2014/main" id="{E1825ECB-9A74-44ED-8476-B430FBACD63B}"/>
              </a:ext>
            </a:extLst>
          </p:cNvPr>
          <p:cNvSpPr>
            <a:spLocks noChangeShapeType="1"/>
          </p:cNvSpPr>
          <p:nvPr/>
        </p:nvSpPr>
        <p:spPr bwMode="auto">
          <a:xfrm flipV="1">
            <a:off x="1600200" y="2438400"/>
            <a:ext cx="457200" cy="15240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20" name="Line 88">
            <a:extLst>
              <a:ext uri="{FF2B5EF4-FFF2-40B4-BE49-F238E27FC236}">
                <a16:creationId xmlns:a16="http://schemas.microsoft.com/office/drawing/2014/main" id="{C0A511F1-04C2-403A-B7FB-D27EA887F15F}"/>
              </a:ext>
            </a:extLst>
          </p:cNvPr>
          <p:cNvSpPr>
            <a:spLocks noChangeShapeType="1"/>
          </p:cNvSpPr>
          <p:nvPr/>
        </p:nvSpPr>
        <p:spPr bwMode="auto">
          <a:xfrm flipV="1">
            <a:off x="2659063" y="2362200"/>
            <a:ext cx="304800" cy="22860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21" name="Line 89">
            <a:extLst>
              <a:ext uri="{FF2B5EF4-FFF2-40B4-BE49-F238E27FC236}">
                <a16:creationId xmlns:a16="http://schemas.microsoft.com/office/drawing/2014/main" id="{6A81B670-A135-4827-A88A-35F8D69690FB}"/>
              </a:ext>
            </a:extLst>
          </p:cNvPr>
          <p:cNvSpPr>
            <a:spLocks noChangeShapeType="1"/>
          </p:cNvSpPr>
          <p:nvPr/>
        </p:nvSpPr>
        <p:spPr bwMode="auto">
          <a:xfrm flipV="1">
            <a:off x="3040063" y="2819400"/>
            <a:ext cx="457200" cy="152400"/>
          </a:xfrm>
          <a:prstGeom prst="line">
            <a:avLst/>
          </a:prstGeom>
          <a:noFill/>
          <a:ln w="12700">
            <a:solidFill>
              <a:srgbClr val="3333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6524" name="Text Box 92">
            <a:extLst>
              <a:ext uri="{FF2B5EF4-FFF2-40B4-BE49-F238E27FC236}">
                <a16:creationId xmlns:a16="http://schemas.microsoft.com/office/drawing/2014/main" id="{DE97FA55-CC29-457A-8BAA-2036105F98BA}"/>
              </a:ext>
            </a:extLst>
          </p:cNvPr>
          <p:cNvSpPr txBox="1">
            <a:spLocks noChangeArrowheads="1"/>
          </p:cNvSpPr>
          <p:nvPr/>
        </p:nvSpPr>
        <p:spPr bwMode="auto">
          <a:xfrm>
            <a:off x="2247900" y="3810000"/>
            <a:ext cx="5715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146516"/>
                                        </p:tgtEl>
                                        <p:attrNameLst>
                                          <p:attrName>style.visibility</p:attrName>
                                        </p:attrNameLst>
                                      </p:cBhvr>
                                      <p:to>
                                        <p:strVal val="visible"/>
                                      </p:to>
                                    </p:set>
                                    <p:animEffect transition="in" filter="box(in)">
                                      <p:cBhvr>
                                        <p:cTn id="7" dur="500"/>
                                        <p:tgtEl>
                                          <p:spTgt spid="146516"/>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46525"/>
                                        </p:tgtEl>
                                        <p:attrNameLst>
                                          <p:attrName>style.visibility</p:attrName>
                                        </p:attrNameLst>
                                      </p:cBhvr>
                                      <p:to>
                                        <p:strVal val="visible"/>
                                      </p:to>
                                    </p:set>
                                    <p:anim calcmode="lin" valueType="num">
                                      <p:cBhvr>
                                        <p:cTn id="11" dur="1000" fill="hold"/>
                                        <p:tgtEl>
                                          <p:spTgt spid="146525"/>
                                        </p:tgtEl>
                                        <p:attrNameLst>
                                          <p:attrName>ppt_x</p:attrName>
                                        </p:attrNameLst>
                                      </p:cBhvr>
                                      <p:tavLst>
                                        <p:tav tm="0">
                                          <p:val>
                                            <p:strVal val="#ppt_x-.2"/>
                                          </p:val>
                                        </p:tav>
                                        <p:tav tm="100000">
                                          <p:val>
                                            <p:strVal val="#ppt_x"/>
                                          </p:val>
                                        </p:tav>
                                      </p:tavLst>
                                    </p:anim>
                                    <p:anim calcmode="lin" valueType="num">
                                      <p:cBhvr>
                                        <p:cTn id="12" dur="1000" fill="hold"/>
                                        <p:tgtEl>
                                          <p:spTgt spid="146525"/>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46525"/>
                                        </p:tgtEl>
                                      </p:cBhvr>
                                    </p:animEffect>
                                  </p:childTnLst>
                                </p:cTn>
                              </p:par>
                            </p:childTnLst>
                          </p:cTn>
                        </p:par>
                        <p:par>
                          <p:cTn id="14" fill="hold" nodeType="afterGroup">
                            <p:stCondLst>
                              <p:cond delay="1500"/>
                            </p:stCondLst>
                            <p:childTnLst>
                              <p:par>
                                <p:cTn id="15" presetID="9" presetClass="entr" presetSubtype="0" fill="hold" nodeType="afterEffect">
                                  <p:stCondLst>
                                    <p:cond delay="0"/>
                                  </p:stCondLst>
                                  <p:childTnLst>
                                    <p:set>
                                      <p:cBhvr>
                                        <p:cTn id="16" dur="1" fill="hold">
                                          <p:stCondLst>
                                            <p:cond delay="0"/>
                                          </p:stCondLst>
                                        </p:cTn>
                                        <p:tgtEl>
                                          <p:spTgt spid="146517"/>
                                        </p:tgtEl>
                                        <p:attrNameLst>
                                          <p:attrName>style.visibility</p:attrName>
                                        </p:attrNameLst>
                                      </p:cBhvr>
                                      <p:to>
                                        <p:strVal val="visible"/>
                                      </p:to>
                                    </p:set>
                                    <p:animEffect transition="in" filter="dissolve">
                                      <p:cBhvr>
                                        <p:cTn id="17" dur="500"/>
                                        <p:tgtEl>
                                          <p:spTgt spid="146517"/>
                                        </p:tgtEl>
                                      </p:cBhvr>
                                    </p:animEffect>
                                  </p:childTnLst>
                                </p:cTn>
                              </p:par>
                            </p:childTnLst>
                          </p:cTn>
                        </p:par>
                        <p:par>
                          <p:cTn id="18" fill="hold" nodeType="afterGroup">
                            <p:stCondLst>
                              <p:cond delay="2000"/>
                            </p:stCondLst>
                            <p:childTnLst>
                              <p:par>
                                <p:cTn id="19" presetID="9" presetClass="entr" presetSubtype="0" fill="hold" nodeType="afterEffect">
                                  <p:stCondLst>
                                    <p:cond delay="0"/>
                                  </p:stCondLst>
                                  <p:childTnLst>
                                    <p:set>
                                      <p:cBhvr>
                                        <p:cTn id="20" dur="1" fill="hold">
                                          <p:stCondLst>
                                            <p:cond delay="0"/>
                                          </p:stCondLst>
                                        </p:cTn>
                                        <p:tgtEl>
                                          <p:spTgt spid="146518"/>
                                        </p:tgtEl>
                                        <p:attrNameLst>
                                          <p:attrName>style.visibility</p:attrName>
                                        </p:attrNameLst>
                                      </p:cBhvr>
                                      <p:to>
                                        <p:strVal val="visible"/>
                                      </p:to>
                                    </p:set>
                                    <p:animEffect transition="in" filter="dissolve">
                                      <p:cBhvr>
                                        <p:cTn id="21" dur="500"/>
                                        <p:tgtEl>
                                          <p:spTgt spid="146518"/>
                                        </p:tgtEl>
                                      </p:cBhvr>
                                    </p:animEffect>
                                  </p:childTnLst>
                                </p:cTn>
                              </p:par>
                            </p:childTnLst>
                          </p:cTn>
                        </p:par>
                        <p:par>
                          <p:cTn id="22" fill="hold" nodeType="afterGroup">
                            <p:stCondLst>
                              <p:cond delay="2500"/>
                            </p:stCondLst>
                            <p:childTnLst>
                              <p:par>
                                <p:cTn id="23" presetID="9" presetClass="entr" presetSubtype="0" fill="hold" nodeType="afterEffect">
                                  <p:stCondLst>
                                    <p:cond delay="0"/>
                                  </p:stCondLst>
                                  <p:childTnLst>
                                    <p:set>
                                      <p:cBhvr>
                                        <p:cTn id="24" dur="1" fill="hold">
                                          <p:stCondLst>
                                            <p:cond delay="0"/>
                                          </p:stCondLst>
                                        </p:cTn>
                                        <p:tgtEl>
                                          <p:spTgt spid="146521"/>
                                        </p:tgtEl>
                                        <p:attrNameLst>
                                          <p:attrName>style.visibility</p:attrName>
                                        </p:attrNameLst>
                                      </p:cBhvr>
                                      <p:to>
                                        <p:strVal val="visible"/>
                                      </p:to>
                                    </p:set>
                                    <p:animEffect transition="in" filter="dissolve">
                                      <p:cBhvr>
                                        <p:cTn id="25" dur="500"/>
                                        <p:tgtEl>
                                          <p:spTgt spid="146521"/>
                                        </p:tgtEl>
                                      </p:cBhvr>
                                    </p:animEffect>
                                  </p:childTnLst>
                                </p:cTn>
                              </p:par>
                            </p:childTnLst>
                          </p:cTn>
                        </p:par>
                        <p:par>
                          <p:cTn id="26" fill="hold" nodeType="afterGroup">
                            <p:stCondLst>
                              <p:cond delay="3000"/>
                            </p:stCondLst>
                            <p:childTnLst>
                              <p:par>
                                <p:cTn id="27" presetID="9" presetClass="entr" presetSubtype="0" fill="hold" nodeType="afterEffect">
                                  <p:stCondLst>
                                    <p:cond delay="0"/>
                                  </p:stCondLst>
                                  <p:childTnLst>
                                    <p:set>
                                      <p:cBhvr>
                                        <p:cTn id="28" dur="1" fill="hold">
                                          <p:stCondLst>
                                            <p:cond delay="0"/>
                                          </p:stCondLst>
                                        </p:cTn>
                                        <p:tgtEl>
                                          <p:spTgt spid="146520"/>
                                        </p:tgtEl>
                                        <p:attrNameLst>
                                          <p:attrName>style.visibility</p:attrName>
                                        </p:attrNameLst>
                                      </p:cBhvr>
                                      <p:to>
                                        <p:strVal val="visible"/>
                                      </p:to>
                                    </p:set>
                                    <p:animEffect transition="in" filter="dissolve">
                                      <p:cBhvr>
                                        <p:cTn id="29" dur="500"/>
                                        <p:tgtEl>
                                          <p:spTgt spid="146520"/>
                                        </p:tgtEl>
                                      </p:cBhvr>
                                    </p:animEffect>
                                  </p:childTnLst>
                                </p:cTn>
                              </p:par>
                            </p:childTnLst>
                          </p:cTn>
                        </p:par>
                        <p:par>
                          <p:cTn id="30" fill="hold" nodeType="afterGroup">
                            <p:stCondLst>
                              <p:cond delay="3500"/>
                            </p:stCondLst>
                            <p:childTnLst>
                              <p:par>
                                <p:cTn id="31" presetID="9" presetClass="entr" presetSubtype="0" fill="hold" nodeType="afterEffect">
                                  <p:stCondLst>
                                    <p:cond delay="0"/>
                                  </p:stCondLst>
                                  <p:childTnLst>
                                    <p:set>
                                      <p:cBhvr>
                                        <p:cTn id="32" dur="1" fill="hold">
                                          <p:stCondLst>
                                            <p:cond delay="0"/>
                                          </p:stCondLst>
                                        </p:cTn>
                                        <p:tgtEl>
                                          <p:spTgt spid="146519"/>
                                        </p:tgtEl>
                                        <p:attrNameLst>
                                          <p:attrName>style.visibility</p:attrName>
                                        </p:attrNameLst>
                                      </p:cBhvr>
                                      <p:to>
                                        <p:strVal val="visible"/>
                                      </p:to>
                                    </p:set>
                                    <p:animEffect transition="in" filter="dissolve">
                                      <p:cBhvr>
                                        <p:cTn id="33" dur="500"/>
                                        <p:tgtEl>
                                          <p:spTgt spid="146519"/>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46503"/>
                                        </p:tgtEl>
                                        <p:attrNameLst>
                                          <p:attrName>style.visibility</p:attrName>
                                        </p:attrNameLst>
                                      </p:cBhvr>
                                      <p:to>
                                        <p:strVal val="visible"/>
                                      </p:to>
                                    </p:set>
                                    <p:animEffect transition="in" filter="box(in)">
                                      <p:cBhvr>
                                        <p:cTn id="38" dur="500"/>
                                        <p:tgtEl>
                                          <p:spTgt spid="146503"/>
                                        </p:tgtEl>
                                      </p:cBhvr>
                                    </p:animEffect>
                                  </p:childTnLst>
                                </p:cTn>
                              </p:par>
                            </p:childTnLst>
                          </p:cTn>
                        </p:par>
                        <p:par>
                          <p:cTn id="39" fill="hold" nodeType="afterGroup">
                            <p:stCondLst>
                              <p:cond delay="500"/>
                            </p:stCondLst>
                            <p:childTnLst>
                              <p:par>
                                <p:cTn id="40" presetID="23" presetClass="entr" presetSubtype="16" fill="hold" grpId="0" nodeType="afterEffect">
                                  <p:stCondLst>
                                    <p:cond delay="0"/>
                                  </p:stCondLst>
                                  <p:childTnLst>
                                    <p:set>
                                      <p:cBhvr>
                                        <p:cTn id="41" dur="1" fill="hold">
                                          <p:stCondLst>
                                            <p:cond delay="0"/>
                                          </p:stCondLst>
                                        </p:cTn>
                                        <p:tgtEl>
                                          <p:spTgt spid="146524"/>
                                        </p:tgtEl>
                                        <p:attrNameLst>
                                          <p:attrName>style.visibility</p:attrName>
                                        </p:attrNameLst>
                                      </p:cBhvr>
                                      <p:to>
                                        <p:strVal val="visible"/>
                                      </p:to>
                                    </p:set>
                                    <p:anim calcmode="lin" valueType="num">
                                      <p:cBhvr>
                                        <p:cTn id="42" dur="500" fill="hold"/>
                                        <p:tgtEl>
                                          <p:spTgt spid="146524"/>
                                        </p:tgtEl>
                                        <p:attrNameLst>
                                          <p:attrName>ppt_w</p:attrName>
                                        </p:attrNameLst>
                                      </p:cBhvr>
                                      <p:tavLst>
                                        <p:tav tm="0">
                                          <p:val>
                                            <p:fltVal val="0"/>
                                          </p:val>
                                        </p:tav>
                                        <p:tav tm="100000">
                                          <p:val>
                                            <p:strVal val="#ppt_w"/>
                                          </p:val>
                                        </p:tav>
                                      </p:tavLst>
                                    </p:anim>
                                    <p:anim calcmode="lin" valueType="num">
                                      <p:cBhvr>
                                        <p:cTn id="43" dur="500" fill="hold"/>
                                        <p:tgtEl>
                                          <p:spTgt spid="14652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6503" grpId="0"/>
      <p:bldP spid="146516" grpId="0"/>
      <p:bldP spid="14652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53D7B5AC-240E-4F26-8862-7B7C7BAAC03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6117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3" name="Text Box 4">
            <a:extLst>
              <a:ext uri="{FF2B5EF4-FFF2-40B4-BE49-F238E27FC236}">
                <a16:creationId xmlns:a16="http://schemas.microsoft.com/office/drawing/2014/main" id="{21A4D101-B7DE-4256-BFEA-878AA093462D}"/>
              </a:ext>
            </a:extLst>
          </p:cNvPr>
          <p:cNvSpPr txBox="1">
            <a:spLocks noChangeArrowheads="1"/>
          </p:cNvSpPr>
          <p:nvPr/>
        </p:nvSpPr>
        <p:spPr bwMode="auto">
          <a:xfrm>
            <a:off x="1295400" y="1328738"/>
            <a:ext cx="6781800" cy="4081462"/>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lnSpc>
                <a:spcPct val="90000"/>
              </a:lnSpc>
              <a:spcBef>
                <a:spcPct val="50000"/>
              </a:spcBef>
            </a:pPr>
            <a:r>
              <a:rPr lang="en-US" altLang="en-US" sz="7200">
                <a:solidFill>
                  <a:schemeClr val="bg1"/>
                </a:solidFill>
                <a:latin typeface="Arial Black" panose="020B0A04020102020204" pitchFamily="34" charset="0"/>
              </a:rPr>
              <a:t>Adding and Subtracting Rational Expressions</a:t>
            </a:r>
            <a:endParaRPr lang="en-US" altLang="en-US" sz="7200"/>
          </a:p>
        </p:txBody>
      </p:sp>
      <p:sp>
        <p:nvSpPr>
          <p:cNvPr id="10244" name="Text Box 8">
            <a:extLst>
              <a:ext uri="{FF2B5EF4-FFF2-40B4-BE49-F238E27FC236}">
                <a16:creationId xmlns:a16="http://schemas.microsoft.com/office/drawing/2014/main" id="{2D2001C5-3832-43F6-875A-8DE8D2EF5D87}"/>
              </a:ext>
            </a:extLst>
          </p:cNvPr>
          <p:cNvSpPr txBox="1">
            <a:spLocks noChangeArrowheads="1"/>
          </p:cNvSpPr>
          <p:nvPr/>
        </p:nvSpPr>
        <p:spPr bwMode="auto">
          <a:xfrm>
            <a:off x="1524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sz="1400" b="1">
                <a:solidFill>
                  <a:schemeClr val="bg1"/>
                </a:solidFill>
              </a:rPr>
              <a:t>Holt Algebra 2</a:t>
            </a:r>
          </a:p>
        </p:txBody>
      </p:sp>
      <p:pic>
        <p:nvPicPr>
          <p:cNvPr id="10245" name="Picture 30" descr="splash_first1">
            <a:extLst>
              <a:ext uri="{FF2B5EF4-FFF2-40B4-BE49-F238E27FC236}">
                <a16:creationId xmlns:a16="http://schemas.microsoft.com/office/drawing/2014/main" id="{17C5E960-4E0C-4D8F-A230-78F5EB5826E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534150"/>
            <a:ext cx="91440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6" name="Text Box 31">
            <a:extLst>
              <a:ext uri="{FF2B5EF4-FFF2-40B4-BE49-F238E27FC236}">
                <a16:creationId xmlns:a16="http://schemas.microsoft.com/office/drawing/2014/main" id="{6BD86167-E588-45AD-A0DF-37F39C179F76}"/>
              </a:ext>
            </a:extLst>
          </p:cNvPr>
          <p:cNvSpPr txBox="1">
            <a:spLocks noChangeArrowheads="1"/>
          </p:cNvSpPr>
          <p:nvPr/>
        </p:nvSpPr>
        <p:spPr bwMode="auto">
          <a:xfrm>
            <a:off x="76200" y="6553200"/>
            <a:ext cx="3276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sz="1400" b="1">
                <a:solidFill>
                  <a:schemeClr val="bg1"/>
                </a:solidFill>
              </a:rPr>
              <a:t>Holt McDougal Algebra 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Box 1">
            <a:extLst>
              <a:ext uri="{FF2B5EF4-FFF2-40B4-BE49-F238E27FC236}">
                <a16:creationId xmlns:a16="http://schemas.microsoft.com/office/drawing/2014/main" id="{78378804-9CA5-4E0D-A96A-FA941D899857}"/>
              </a:ext>
            </a:extLst>
          </p:cNvPr>
          <p:cNvSpPr txBox="1">
            <a:spLocks noChangeArrowheads="1"/>
          </p:cNvSpPr>
          <p:nvPr/>
        </p:nvSpPr>
        <p:spPr bwMode="auto">
          <a:xfrm>
            <a:off x="914400" y="1676400"/>
            <a:ext cx="76200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4000" u="sng">
                <a:solidFill>
                  <a:srgbClr val="000000"/>
                </a:solidFill>
              </a:rPr>
              <a:t>Homework</a:t>
            </a:r>
          </a:p>
          <a:p>
            <a:pPr algn="ctr" eaLnBrk="1" hangingPunct="1"/>
            <a:r>
              <a:rPr lang="en-US" altLang="en-US" sz="4000" b="1">
                <a:solidFill>
                  <a:srgbClr val="000000"/>
                </a:solidFill>
              </a:rPr>
              <a:t>TEXTBOOK : pg. 198</a:t>
            </a:r>
          </a:p>
          <a:p>
            <a:pPr algn="ctr" eaLnBrk="1" hangingPunct="1"/>
            <a:endParaRPr lang="en-US" altLang="en-US" sz="4000" b="1">
              <a:solidFill>
                <a:srgbClr val="000000"/>
              </a:solidFill>
            </a:endParaRPr>
          </a:p>
          <a:p>
            <a:pPr algn="ctr" eaLnBrk="1" hangingPunct="1"/>
            <a:r>
              <a:rPr lang="en-US" altLang="en-US" sz="4000" b="1">
                <a:solidFill>
                  <a:srgbClr val="000000"/>
                </a:solidFill>
              </a:rPr>
              <a:t>#2-4, 7-12, 17-19, 22-24</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Box 1">
            <a:extLst>
              <a:ext uri="{FF2B5EF4-FFF2-40B4-BE49-F238E27FC236}">
                <a16:creationId xmlns:a16="http://schemas.microsoft.com/office/drawing/2014/main" id="{AD1BDBB1-4B51-4DFC-A5E3-5DE1BF07306F}"/>
              </a:ext>
            </a:extLst>
          </p:cNvPr>
          <p:cNvSpPr txBox="1">
            <a:spLocks noChangeArrowheads="1"/>
          </p:cNvSpPr>
          <p:nvPr/>
        </p:nvSpPr>
        <p:spPr bwMode="auto">
          <a:xfrm>
            <a:off x="914400" y="685800"/>
            <a:ext cx="7620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4000" u="sng">
                <a:solidFill>
                  <a:srgbClr val="000000"/>
                </a:solidFill>
              </a:rPr>
              <a:t>Homework</a:t>
            </a:r>
          </a:p>
        </p:txBody>
      </p:sp>
      <p:pic>
        <p:nvPicPr>
          <p:cNvPr id="66563" name="Picture 1">
            <a:extLst>
              <a:ext uri="{FF2B5EF4-FFF2-40B4-BE49-F238E27FC236}">
                <a16:creationId xmlns:a16="http://schemas.microsoft.com/office/drawing/2014/main" id="{5D4B54FF-A2E1-4779-A842-76987D692A9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1438" y="1676400"/>
            <a:ext cx="8777287" cy="1039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6564" name="Picture 2">
            <a:extLst>
              <a:ext uri="{FF2B5EF4-FFF2-40B4-BE49-F238E27FC236}">
                <a16:creationId xmlns:a16="http://schemas.microsoft.com/office/drawing/2014/main" id="{90FC4E09-9E45-4B5B-9E34-140B19B538B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850" y="3429000"/>
            <a:ext cx="9185275"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extBox 1">
            <a:extLst>
              <a:ext uri="{FF2B5EF4-FFF2-40B4-BE49-F238E27FC236}">
                <a16:creationId xmlns:a16="http://schemas.microsoft.com/office/drawing/2014/main" id="{FDD875AA-7062-43B5-AA31-48F689CFBB62}"/>
              </a:ext>
            </a:extLst>
          </p:cNvPr>
          <p:cNvSpPr txBox="1">
            <a:spLocks noChangeArrowheads="1"/>
          </p:cNvSpPr>
          <p:nvPr/>
        </p:nvSpPr>
        <p:spPr bwMode="auto">
          <a:xfrm>
            <a:off x="914400" y="685800"/>
            <a:ext cx="7620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4000" u="sng">
                <a:solidFill>
                  <a:srgbClr val="000000"/>
                </a:solidFill>
              </a:rPr>
              <a:t>Homework</a:t>
            </a:r>
          </a:p>
        </p:txBody>
      </p:sp>
      <p:pic>
        <p:nvPicPr>
          <p:cNvPr id="67587" name="Picture 1">
            <a:extLst>
              <a:ext uri="{FF2B5EF4-FFF2-40B4-BE49-F238E27FC236}">
                <a16:creationId xmlns:a16="http://schemas.microsoft.com/office/drawing/2014/main" id="{6A0C0526-94CD-4BE9-B302-DB8085A8D9A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150" y="1905000"/>
            <a:ext cx="9037638" cy="102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7588" name="Picture 2">
            <a:extLst>
              <a:ext uri="{FF2B5EF4-FFF2-40B4-BE49-F238E27FC236}">
                <a16:creationId xmlns:a16="http://schemas.microsoft.com/office/drawing/2014/main" id="{92853E82-04ED-4A63-BFC6-61ED6E1A75F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3975" y="4191000"/>
            <a:ext cx="9144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Rectangle 15">
            <a:extLst>
              <a:ext uri="{FF2B5EF4-FFF2-40B4-BE49-F238E27FC236}">
                <a16:creationId xmlns:a16="http://schemas.microsoft.com/office/drawing/2014/main" id="{FE3C6870-4A5B-451A-8BCD-0A41F4DED8AA}"/>
              </a:ext>
            </a:extLst>
          </p:cNvPr>
          <p:cNvSpPr>
            <a:spLocks noChangeArrowheads="1"/>
          </p:cNvSpPr>
          <p:nvPr/>
        </p:nvSpPr>
        <p:spPr bwMode="auto">
          <a:xfrm>
            <a:off x="381000" y="1981200"/>
            <a:ext cx="8382000" cy="838200"/>
          </a:xfrm>
          <a:prstGeom prst="rect">
            <a:avLst/>
          </a:prstGeom>
          <a:noFill/>
          <a:ln w="28575">
            <a:solidFill>
              <a:srgbClr val="DBDBDB"/>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spcBef>
                <a:spcPct val="20000"/>
              </a:spcBef>
            </a:pPr>
            <a:r>
              <a:rPr lang="en-US" altLang="en-US" sz="3200"/>
              <a:t>complex fraction</a:t>
            </a:r>
            <a:endParaRPr lang="en-US" altLang="en-US" sz="3200">
              <a:latin typeface="Arial" panose="020B0604020202020204" pitchFamily="34" charset="0"/>
            </a:endParaRPr>
          </a:p>
        </p:txBody>
      </p:sp>
      <p:sp>
        <p:nvSpPr>
          <p:cNvPr id="12291" name="Rectangle 16">
            <a:extLst>
              <a:ext uri="{FF2B5EF4-FFF2-40B4-BE49-F238E27FC236}">
                <a16:creationId xmlns:a16="http://schemas.microsoft.com/office/drawing/2014/main" id="{F0ECB555-A968-4CF1-919B-DE068E5A9055}"/>
              </a:ext>
            </a:extLst>
          </p:cNvPr>
          <p:cNvSpPr>
            <a:spLocks noChangeArrowheads="1"/>
          </p:cNvSpPr>
          <p:nvPr/>
        </p:nvSpPr>
        <p:spPr bwMode="auto">
          <a:xfrm>
            <a:off x="0" y="1295400"/>
            <a:ext cx="9144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sz="3600" i="1">
                <a:solidFill>
                  <a:srgbClr val="FF0000"/>
                </a:solidFill>
                <a:latin typeface="Arial Black" panose="020B0A04020102020204" pitchFamily="34" charset="0"/>
              </a:rPr>
              <a:t>Vocabulary</a:t>
            </a:r>
            <a:endParaRPr lang="en-US" altLang="en-US" sz="3600" i="1">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7" presetClass="entr" presetSubtype="10" fill="hold" nodeType="afterEffect">
                                  <p:stCondLst>
                                    <p:cond delay="0"/>
                                  </p:stCondLst>
                                  <p:childTnLst>
                                    <p:set>
                                      <p:cBhvr>
                                        <p:cTn id="6" dur="1" fill="hold">
                                          <p:stCondLst>
                                            <p:cond delay="0"/>
                                          </p:stCondLst>
                                        </p:cTn>
                                        <p:tgtEl>
                                          <p:spTgt spid="19471">
                                            <p:txEl>
                                              <p:pRg st="0" end="0"/>
                                            </p:txEl>
                                          </p:spTgt>
                                        </p:tgtEl>
                                        <p:attrNameLst>
                                          <p:attrName>style.visibility</p:attrName>
                                        </p:attrNameLst>
                                      </p:cBhvr>
                                      <p:to>
                                        <p:strVal val="visible"/>
                                      </p:to>
                                    </p:set>
                                    <p:anim calcmode="lin" valueType="num">
                                      <p:cBhvr>
                                        <p:cTn id="7" dur="500" fill="hold"/>
                                        <p:tgtEl>
                                          <p:spTgt spid="194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9471">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18">
            <a:extLst>
              <a:ext uri="{FF2B5EF4-FFF2-40B4-BE49-F238E27FC236}">
                <a16:creationId xmlns:a16="http://schemas.microsoft.com/office/drawing/2014/main" id="{8DD5608C-035C-4B27-923D-177217905F01}"/>
              </a:ext>
            </a:extLst>
          </p:cNvPr>
          <p:cNvSpPr txBox="1">
            <a:spLocks noChangeArrowheads="1"/>
          </p:cNvSpPr>
          <p:nvPr/>
        </p:nvSpPr>
        <p:spPr bwMode="auto">
          <a:xfrm>
            <a:off x="381000" y="1403350"/>
            <a:ext cx="80010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Adding and subtracting rational expressions is similar to adding and subtracting fractions. To add or subtract rational expressions with like denominators, add or subtract the numerators and use the same denominator.</a:t>
            </a:r>
          </a:p>
        </p:txBody>
      </p:sp>
      <p:pic>
        <p:nvPicPr>
          <p:cNvPr id="14339" name="Picture 20" descr="8-3b">
            <a:extLst>
              <a:ext uri="{FF2B5EF4-FFF2-40B4-BE49-F238E27FC236}">
                <a16:creationId xmlns:a16="http://schemas.microsoft.com/office/drawing/2014/main" id="{C5D4695C-3347-4A96-8FF7-CA398D6842C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3810000"/>
            <a:ext cx="365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6206C4A9-9E2C-4863-B750-3B069B637C72}"/>
              </a:ext>
            </a:extLst>
          </p:cNvPr>
          <p:cNvSpPr txBox="1">
            <a:spLocks noChangeArrowheads="1"/>
          </p:cNvSpPr>
          <p:nvPr/>
        </p:nvSpPr>
        <p:spPr bwMode="auto">
          <a:xfrm>
            <a:off x="304800" y="2057400"/>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sp>
        <p:nvSpPr>
          <p:cNvPr id="16387" name="Text Box 3">
            <a:extLst>
              <a:ext uri="{FF2B5EF4-FFF2-40B4-BE49-F238E27FC236}">
                <a16:creationId xmlns:a16="http://schemas.microsoft.com/office/drawing/2014/main" id="{0FBC3A5E-A881-4A1D-AF83-778598515693}"/>
              </a:ext>
            </a:extLst>
          </p:cNvPr>
          <p:cNvSpPr txBox="1">
            <a:spLocks noChangeArrowheads="1"/>
          </p:cNvSpPr>
          <p:nvPr/>
        </p:nvSpPr>
        <p:spPr bwMode="auto">
          <a:xfrm>
            <a:off x="0" y="9906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1A: Adding and Subtracting Rational Expressions with Like Denominators</a:t>
            </a:r>
            <a:endParaRPr lang="en-US" altLang="en-US" sz="2600">
              <a:solidFill>
                <a:schemeClr val="accent2"/>
              </a:solidFill>
              <a:latin typeface="Arial MT Bl" charset="0"/>
            </a:endParaRPr>
          </a:p>
        </p:txBody>
      </p:sp>
      <p:sp>
        <p:nvSpPr>
          <p:cNvPr id="29702" name="Text Box 6">
            <a:extLst>
              <a:ext uri="{FF2B5EF4-FFF2-40B4-BE49-F238E27FC236}">
                <a16:creationId xmlns:a16="http://schemas.microsoft.com/office/drawing/2014/main" id="{4B4BFE84-1178-4C0C-B1C3-6D8034E12387}"/>
              </a:ext>
            </a:extLst>
          </p:cNvPr>
          <p:cNvSpPr txBox="1">
            <a:spLocks noChangeArrowheads="1"/>
          </p:cNvSpPr>
          <p:nvPr/>
        </p:nvSpPr>
        <p:spPr bwMode="auto">
          <a:xfrm>
            <a:off x="3810000" y="3733800"/>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Add the numerators.</a:t>
            </a:r>
            <a:endParaRPr lang="en-US" altLang="en-US" i="1">
              <a:latin typeface="Arial" panose="020B0604020202020204" pitchFamily="34" charset="0"/>
              <a:sym typeface="Symbol" panose="05050102010706020507" pitchFamily="18" charset="2"/>
            </a:endParaRPr>
          </a:p>
        </p:txBody>
      </p:sp>
      <p:graphicFrame>
        <p:nvGraphicFramePr>
          <p:cNvPr id="16389" name="Object 20">
            <a:extLst>
              <a:ext uri="{FF2B5EF4-FFF2-40B4-BE49-F238E27FC236}">
                <a16:creationId xmlns:a16="http://schemas.microsoft.com/office/drawing/2014/main" id="{AF18D673-BF9E-4E60-8B5B-3C32BAB9781D}"/>
              </a:ext>
            </a:extLst>
          </p:cNvPr>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25" name="Equation" r:id="rId4" imgW="165028" imgH="279279" progId="Equation.DSMT4">
                  <p:embed/>
                </p:oleObj>
              </mc:Choice>
              <mc:Fallback>
                <p:oleObj name="Equation" r:id="rId4" imgW="165028" imgH="279279" progId="Equation.DSMT4">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390" name="Object 23">
            <a:extLst>
              <a:ext uri="{FF2B5EF4-FFF2-40B4-BE49-F238E27FC236}">
                <a16:creationId xmlns:a16="http://schemas.microsoft.com/office/drawing/2014/main" id="{99A17778-3D34-4068-9E23-2D5D7FA77E45}"/>
              </a:ext>
            </a:extLst>
          </p:cNvPr>
          <p:cNvGraphicFramePr>
            <a:graphicFrameLocks noChangeAspect="1"/>
          </p:cNvGraphicFramePr>
          <p:nvPr/>
        </p:nvGraphicFramePr>
        <p:xfrm>
          <a:off x="2432050" y="1363663"/>
          <a:ext cx="165100" cy="279400"/>
        </p:xfrm>
        <a:graphic>
          <a:graphicData uri="http://schemas.openxmlformats.org/presentationml/2006/ole">
            <mc:AlternateContent xmlns:mc="http://schemas.openxmlformats.org/markup-compatibility/2006">
              <mc:Choice xmlns:v="urn:schemas-microsoft-com:vml" Requires="v">
                <p:oleObj spid="_x0000_s16426" name="Equation" r:id="rId6" imgW="165028" imgH="279279" progId="Equation.DSMT4">
                  <p:embed/>
                </p:oleObj>
              </mc:Choice>
              <mc:Fallback>
                <p:oleObj name="Equation" r:id="rId6" imgW="165028" imgH="279279" progId="Equation.DSMT4">
                  <p:embed/>
                  <p:pic>
                    <p:nvPicPr>
                      <p:cNvPr id="0" name="Object 2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2050" y="1363663"/>
                        <a:ext cx="165100" cy="279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56" name="Text Box 60">
            <a:extLst>
              <a:ext uri="{FF2B5EF4-FFF2-40B4-BE49-F238E27FC236}">
                <a16:creationId xmlns:a16="http://schemas.microsoft.com/office/drawing/2014/main" id="{75B7414A-D9D7-41F7-87E6-17B1DF381BD9}"/>
              </a:ext>
            </a:extLst>
          </p:cNvPr>
          <p:cNvSpPr txBox="1">
            <a:spLocks noChangeArrowheads="1"/>
          </p:cNvSpPr>
          <p:nvPr/>
        </p:nvSpPr>
        <p:spPr bwMode="auto">
          <a:xfrm>
            <a:off x="609600" y="5349875"/>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–4 because this value makes </a:t>
            </a:r>
            <a:r>
              <a:rPr lang="en-US" altLang="en-US" i="1"/>
              <a:t>x</a:t>
            </a:r>
            <a:r>
              <a:rPr lang="en-US" altLang="en-US"/>
              <a:t> + 4 equal 0.</a:t>
            </a:r>
          </a:p>
        </p:txBody>
      </p:sp>
      <p:grpSp>
        <p:nvGrpSpPr>
          <p:cNvPr id="16392" name="Group 75">
            <a:extLst>
              <a:ext uri="{FF2B5EF4-FFF2-40B4-BE49-F238E27FC236}">
                <a16:creationId xmlns:a16="http://schemas.microsoft.com/office/drawing/2014/main" id="{99B53442-BE14-4C56-A8BD-2D1DEFAB1A47}"/>
              </a:ext>
            </a:extLst>
          </p:cNvPr>
          <p:cNvGrpSpPr>
            <a:grpSpLocks/>
          </p:cNvGrpSpPr>
          <p:nvPr/>
        </p:nvGrpSpPr>
        <p:grpSpPr bwMode="auto">
          <a:xfrm>
            <a:off x="914400" y="2895600"/>
            <a:ext cx="2971800" cy="806450"/>
            <a:chOff x="864" y="1808"/>
            <a:chExt cx="1872" cy="508"/>
          </a:xfrm>
        </p:grpSpPr>
        <p:grpSp>
          <p:nvGrpSpPr>
            <p:cNvPr id="16411" name="Group 73">
              <a:extLst>
                <a:ext uri="{FF2B5EF4-FFF2-40B4-BE49-F238E27FC236}">
                  <a16:creationId xmlns:a16="http://schemas.microsoft.com/office/drawing/2014/main" id="{FF304FA2-1555-4DC0-9366-5C87BC7AC0DC}"/>
                </a:ext>
              </a:extLst>
            </p:cNvPr>
            <p:cNvGrpSpPr>
              <a:grpSpLocks/>
            </p:cNvGrpSpPr>
            <p:nvPr/>
          </p:nvGrpSpPr>
          <p:grpSpPr bwMode="auto">
            <a:xfrm>
              <a:off x="864" y="1808"/>
              <a:ext cx="832" cy="508"/>
              <a:chOff x="864" y="1808"/>
              <a:chExt cx="832" cy="508"/>
            </a:xfrm>
          </p:grpSpPr>
          <p:grpSp>
            <p:nvGrpSpPr>
              <p:cNvPr id="16419" name="Group 63">
                <a:extLst>
                  <a:ext uri="{FF2B5EF4-FFF2-40B4-BE49-F238E27FC236}">
                    <a16:creationId xmlns:a16="http://schemas.microsoft.com/office/drawing/2014/main" id="{869450C3-5C9B-40BF-9CDF-C215D26AA9D1}"/>
                  </a:ext>
                </a:extLst>
              </p:cNvPr>
              <p:cNvGrpSpPr>
                <a:grpSpLocks/>
              </p:cNvGrpSpPr>
              <p:nvPr/>
            </p:nvGrpSpPr>
            <p:grpSpPr bwMode="auto">
              <a:xfrm>
                <a:off x="914" y="1808"/>
                <a:ext cx="782" cy="508"/>
                <a:chOff x="4760" y="2804"/>
                <a:chExt cx="782" cy="508"/>
              </a:xfrm>
            </p:grpSpPr>
            <p:sp>
              <p:nvSpPr>
                <p:cNvPr id="16421" name="Text Box 64">
                  <a:extLst>
                    <a:ext uri="{FF2B5EF4-FFF2-40B4-BE49-F238E27FC236}">
                      <a16:creationId xmlns:a16="http://schemas.microsoft.com/office/drawing/2014/main" id="{94BB9056-22BF-4AA3-B2CC-0A9FD5DA6E5F}"/>
                    </a:ext>
                  </a:extLst>
                </p:cNvPr>
                <p:cNvSpPr txBox="1">
                  <a:spLocks noChangeArrowheads="1"/>
                </p:cNvSpPr>
                <p:nvPr/>
              </p:nvSpPr>
              <p:spPr bwMode="auto">
                <a:xfrm>
                  <a:off x="4760" y="2804"/>
                  <a:ext cx="78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 </a:t>
                  </a:r>
                  <a:r>
                    <a:rPr lang="en-US" altLang="en-US" b="1"/>
                    <a:t>– 3</a:t>
                  </a:r>
                  <a:r>
                    <a:rPr lang="en-US" altLang="en-US" b="1" i="1"/>
                    <a:t> </a:t>
                  </a:r>
                  <a:r>
                    <a:rPr lang="en-US" altLang="en-US" b="1"/>
                    <a:t> </a:t>
                  </a:r>
                </a:p>
              </p:txBody>
            </p:sp>
            <p:sp>
              <p:nvSpPr>
                <p:cNvPr id="16422" name="Text Box 65">
                  <a:extLst>
                    <a:ext uri="{FF2B5EF4-FFF2-40B4-BE49-F238E27FC236}">
                      <a16:creationId xmlns:a16="http://schemas.microsoft.com/office/drawing/2014/main" id="{1C13A211-7732-49E2-8EFC-9058BD3C0DA9}"/>
                    </a:ext>
                  </a:extLst>
                </p:cNvPr>
                <p:cNvSpPr txBox="1">
                  <a:spLocks noChangeArrowheads="1"/>
                </p:cNvSpPr>
                <p:nvPr/>
              </p:nvSpPr>
              <p:spPr bwMode="auto">
                <a:xfrm>
                  <a:off x="4770" y="3024"/>
                  <a:ext cx="74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+ 4</a:t>
                  </a:r>
                  <a:r>
                    <a:rPr lang="en-US" altLang="en-US"/>
                    <a:t> </a:t>
                  </a:r>
                </a:p>
              </p:txBody>
            </p:sp>
          </p:grpSp>
          <p:sp>
            <p:nvSpPr>
              <p:cNvPr id="16420" name="Line 66">
                <a:extLst>
                  <a:ext uri="{FF2B5EF4-FFF2-40B4-BE49-F238E27FC236}">
                    <a16:creationId xmlns:a16="http://schemas.microsoft.com/office/drawing/2014/main" id="{E628D3AD-7829-4814-9211-39E16D0B7BDF}"/>
                  </a:ext>
                </a:extLst>
              </p:cNvPr>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6412" name="Group 74">
              <a:extLst>
                <a:ext uri="{FF2B5EF4-FFF2-40B4-BE49-F238E27FC236}">
                  <a16:creationId xmlns:a16="http://schemas.microsoft.com/office/drawing/2014/main" id="{C63B0856-9DE6-4E46-B01D-3E7F1D6D25C4}"/>
                </a:ext>
              </a:extLst>
            </p:cNvPr>
            <p:cNvGrpSpPr>
              <a:grpSpLocks/>
            </p:cNvGrpSpPr>
            <p:nvPr/>
          </p:nvGrpSpPr>
          <p:grpSpPr bwMode="auto">
            <a:xfrm>
              <a:off x="1689" y="1808"/>
              <a:ext cx="1047" cy="508"/>
              <a:chOff x="1680" y="1808"/>
              <a:chExt cx="1047" cy="508"/>
            </a:xfrm>
          </p:grpSpPr>
          <p:sp>
            <p:nvSpPr>
              <p:cNvPr id="16413" name="Text Box 67">
                <a:extLst>
                  <a:ext uri="{FF2B5EF4-FFF2-40B4-BE49-F238E27FC236}">
                    <a16:creationId xmlns:a16="http://schemas.microsoft.com/office/drawing/2014/main" id="{A0F9704F-C4D5-47D7-910C-82425AAF9A37}"/>
                  </a:ext>
                </a:extLst>
              </p:cNvPr>
              <p:cNvSpPr txBox="1">
                <a:spLocks noChangeArrowheads="1"/>
              </p:cNvSpPr>
              <p:nvPr/>
            </p:nvSpPr>
            <p:spPr bwMode="auto">
              <a:xfrm>
                <a:off x="1680" y="1902"/>
                <a:ext cx="27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16414" name="Group 68">
                <a:extLst>
                  <a:ext uri="{FF2B5EF4-FFF2-40B4-BE49-F238E27FC236}">
                    <a16:creationId xmlns:a16="http://schemas.microsoft.com/office/drawing/2014/main" id="{564A97F5-CF6A-4775-B104-C0FDA500EFC8}"/>
                  </a:ext>
                </a:extLst>
              </p:cNvPr>
              <p:cNvGrpSpPr>
                <a:grpSpLocks/>
              </p:cNvGrpSpPr>
              <p:nvPr/>
            </p:nvGrpSpPr>
            <p:grpSpPr bwMode="auto">
              <a:xfrm>
                <a:off x="1959" y="1808"/>
                <a:ext cx="768" cy="508"/>
                <a:chOff x="960" y="1488"/>
                <a:chExt cx="768" cy="508"/>
              </a:xfrm>
            </p:grpSpPr>
            <p:grpSp>
              <p:nvGrpSpPr>
                <p:cNvPr id="16415" name="Group 69">
                  <a:extLst>
                    <a:ext uri="{FF2B5EF4-FFF2-40B4-BE49-F238E27FC236}">
                      <a16:creationId xmlns:a16="http://schemas.microsoft.com/office/drawing/2014/main" id="{55AA127C-FC2A-4E1E-ABBD-E7D76D0A3994}"/>
                    </a:ext>
                  </a:extLst>
                </p:cNvPr>
                <p:cNvGrpSpPr>
                  <a:grpSpLocks/>
                </p:cNvGrpSpPr>
                <p:nvPr/>
              </p:nvGrpSpPr>
              <p:grpSpPr bwMode="auto">
                <a:xfrm>
                  <a:off x="983" y="1488"/>
                  <a:ext cx="724" cy="508"/>
                  <a:chOff x="4784" y="2804"/>
                  <a:chExt cx="724" cy="508"/>
                </a:xfrm>
              </p:grpSpPr>
              <p:sp>
                <p:nvSpPr>
                  <p:cNvPr id="16417" name="Text Box 70">
                    <a:extLst>
                      <a:ext uri="{FF2B5EF4-FFF2-40B4-BE49-F238E27FC236}">
                        <a16:creationId xmlns:a16="http://schemas.microsoft.com/office/drawing/2014/main" id="{8F9C3647-AF67-4A5A-8311-F245B4C8F86E}"/>
                      </a:ext>
                    </a:extLst>
                  </p:cNvPr>
                  <p:cNvSpPr txBox="1">
                    <a:spLocks noChangeArrowheads="1"/>
                  </p:cNvSpPr>
                  <p:nvPr/>
                </p:nvSpPr>
                <p:spPr bwMode="auto">
                  <a:xfrm>
                    <a:off x="4826" y="2804"/>
                    <a:ext cx="65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 </a:t>
                    </a:r>
                    <a:r>
                      <a:rPr lang="en-US" altLang="en-US" b="1"/>
                      <a:t>– 2</a:t>
                    </a:r>
                  </a:p>
                </p:txBody>
              </p:sp>
              <p:sp>
                <p:nvSpPr>
                  <p:cNvPr id="16418" name="Text Box 71">
                    <a:extLst>
                      <a:ext uri="{FF2B5EF4-FFF2-40B4-BE49-F238E27FC236}">
                        <a16:creationId xmlns:a16="http://schemas.microsoft.com/office/drawing/2014/main" id="{69020C37-510D-465A-BC8F-EC4DEB24656B}"/>
                      </a:ext>
                    </a:extLst>
                  </p:cNvPr>
                  <p:cNvSpPr txBox="1">
                    <a:spLocks noChangeArrowheads="1"/>
                  </p:cNvSpPr>
                  <p:nvPr/>
                </p:nvSpPr>
                <p:spPr bwMode="auto">
                  <a:xfrm>
                    <a:off x="4784" y="3024"/>
                    <a:ext cx="72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a:t> + 4</a:t>
                    </a:r>
                    <a:r>
                      <a:rPr lang="en-US" altLang="en-US" b="1" baseline="30000"/>
                      <a:t> </a:t>
                    </a:r>
                    <a:endParaRPr lang="en-US" altLang="en-US" b="1"/>
                  </a:p>
                </p:txBody>
              </p:sp>
            </p:grpSp>
            <p:sp>
              <p:nvSpPr>
                <p:cNvPr id="16416" name="Line 72">
                  <a:extLst>
                    <a:ext uri="{FF2B5EF4-FFF2-40B4-BE49-F238E27FC236}">
                      <a16:creationId xmlns:a16="http://schemas.microsoft.com/office/drawing/2014/main" id="{61CD8A7D-7F0B-4C76-AC38-42CA8565556A}"/>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29785" name="Group 89">
            <a:extLst>
              <a:ext uri="{FF2B5EF4-FFF2-40B4-BE49-F238E27FC236}">
                <a16:creationId xmlns:a16="http://schemas.microsoft.com/office/drawing/2014/main" id="{A1B03D89-AF26-4629-A26C-263484A44D7A}"/>
              </a:ext>
            </a:extLst>
          </p:cNvPr>
          <p:cNvGrpSpPr>
            <a:grpSpLocks/>
          </p:cNvGrpSpPr>
          <p:nvPr/>
        </p:nvGrpSpPr>
        <p:grpSpPr bwMode="auto">
          <a:xfrm>
            <a:off x="898525" y="3689350"/>
            <a:ext cx="2454275" cy="806450"/>
            <a:chOff x="566" y="2324"/>
            <a:chExt cx="1546" cy="508"/>
          </a:xfrm>
        </p:grpSpPr>
        <p:grpSp>
          <p:nvGrpSpPr>
            <p:cNvPr id="16400" name="Group 77">
              <a:extLst>
                <a:ext uri="{FF2B5EF4-FFF2-40B4-BE49-F238E27FC236}">
                  <a16:creationId xmlns:a16="http://schemas.microsoft.com/office/drawing/2014/main" id="{2A8FE34C-29A2-4834-A43F-10F91C463770}"/>
                </a:ext>
              </a:extLst>
            </p:cNvPr>
            <p:cNvGrpSpPr>
              <a:grpSpLocks/>
            </p:cNvGrpSpPr>
            <p:nvPr/>
          </p:nvGrpSpPr>
          <p:grpSpPr bwMode="auto">
            <a:xfrm>
              <a:off x="566" y="2324"/>
              <a:ext cx="903" cy="508"/>
              <a:chOff x="854" y="1808"/>
              <a:chExt cx="903" cy="508"/>
            </a:xfrm>
          </p:grpSpPr>
          <p:grpSp>
            <p:nvGrpSpPr>
              <p:cNvPr id="16407" name="Group 78">
                <a:extLst>
                  <a:ext uri="{FF2B5EF4-FFF2-40B4-BE49-F238E27FC236}">
                    <a16:creationId xmlns:a16="http://schemas.microsoft.com/office/drawing/2014/main" id="{C41E4D35-6867-4C47-98F2-F85ABD682AB5}"/>
                  </a:ext>
                </a:extLst>
              </p:cNvPr>
              <p:cNvGrpSpPr>
                <a:grpSpLocks/>
              </p:cNvGrpSpPr>
              <p:nvPr/>
            </p:nvGrpSpPr>
            <p:grpSpPr bwMode="auto">
              <a:xfrm>
                <a:off x="854" y="1808"/>
                <a:ext cx="903" cy="508"/>
                <a:chOff x="4700" y="2804"/>
                <a:chExt cx="903" cy="508"/>
              </a:xfrm>
            </p:grpSpPr>
            <p:sp>
              <p:nvSpPr>
                <p:cNvPr id="16409" name="Text Box 79">
                  <a:extLst>
                    <a:ext uri="{FF2B5EF4-FFF2-40B4-BE49-F238E27FC236}">
                      <a16:creationId xmlns:a16="http://schemas.microsoft.com/office/drawing/2014/main" id="{42786FDD-14A4-41EC-8DA8-DC7CBFC99737}"/>
                    </a:ext>
                  </a:extLst>
                </p:cNvPr>
                <p:cNvSpPr txBox="1">
                  <a:spLocks noChangeArrowheads="1"/>
                </p:cNvSpPr>
                <p:nvPr/>
              </p:nvSpPr>
              <p:spPr bwMode="auto">
                <a:xfrm>
                  <a:off x="4700" y="2804"/>
                  <a:ext cx="90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x </a:t>
                  </a:r>
                  <a:r>
                    <a:rPr lang="en-US" altLang="en-US"/>
                    <a:t>– 3 </a:t>
                  </a:r>
                  <a:r>
                    <a:rPr lang="en-US" altLang="en-US">
                      <a:solidFill>
                        <a:srgbClr val="FF0000"/>
                      </a:solidFill>
                    </a:rPr>
                    <a:t>+</a:t>
                  </a:r>
                </a:p>
              </p:txBody>
            </p:sp>
            <p:sp>
              <p:nvSpPr>
                <p:cNvPr id="16410" name="Text Box 80">
                  <a:extLst>
                    <a:ext uri="{FF2B5EF4-FFF2-40B4-BE49-F238E27FC236}">
                      <a16:creationId xmlns:a16="http://schemas.microsoft.com/office/drawing/2014/main" id="{ABD4C1E8-91BF-4A0B-AFFA-343978D5474C}"/>
                    </a:ext>
                  </a:extLst>
                </p:cNvPr>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6408" name="Line 81">
                <a:extLst>
                  <a:ext uri="{FF2B5EF4-FFF2-40B4-BE49-F238E27FC236}">
                    <a16:creationId xmlns:a16="http://schemas.microsoft.com/office/drawing/2014/main" id="{8B1DBE57-C2B4-4F0E-93DA-6015FD24A8D3}"/>
                  </a:ext>
                </a:extLst>
              </p:cNvPr>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6401" name="Text Box 83">
              <a:extLst>
                <a:ext uri="{FF2B5EF4-FFF2-40B4-BE49-F238E27FC236}">
                  <a16:creationId xmlns:a16="http://schemas.microsoft.com/office/drawing/2014/main" id="{4A6E01B9-045A-4A08-AF7B-AB1D0FA0ADC6}"/>
                </a:ext>
              </a:extLst>
            </p:cNvPr>
            <p:cNvSpPr txBox="1">
              <a:spLocks noChangeArrowheads="1"/>
            </p:cNvSpPr>
            <p:nvPr/>
          </p:nvSpPr>
          <p:spPr bwMode="auto">
            <a:xfrm>
              <a:off x="1008" y="2544"/>
              <a:ext cx="64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a:t> + 4</a:t>
              </a:r>
            </a:p>
          </p:txBody>
        </p:sp>
        <p:grpSp>
          <p:nvGrpSpPr>
            <p:cNvPr id="16402" name="Group 84">
              <a:extLst>
                <a:ext uri="{FF2B5EF4-FFF2-40B4-BE49-F238E27FC236}">
                  <a16:creationId xmlns:a16="http://schemas.microsoft.com/office/drawing/2014/main" id="{1345472F-A640-4A89-9163-85B89DA65FBA}"/>
                </a:ext>
              </a:extLst>
            </p:cNvPr>
            <p:cNvGrpSpPr>
              <a:grpSpLocks/>
            </p:cNvGrpSpPr>
            <p:nvPr/>
          </p:nvGrpSpPr>
          <p:grpSpPr bwMode="auto">
            <a:xfrm>
              <a:off x="1344" y="2324"/>
              <a:ext cx="768" cy="508"/>
              <a:chOff x="960" y="1488"/>
              <a:chExt cx="768" cy="508"/>
            </a:xfrm>
          </p:grpSpPr>
          <p:grpSp>
            <p:nvGrpSpPr>
              <p:cNvPr id="16403" name="Group 85">
                <a:extLst>
                  <a:ext uri="{FF2B5EF4-FFF2-40B4-BE49-F238E27FC236}">
                    <a16:creationId xmlns:a16="http://schemas.microsoft.com/office/drawing/2014/main" id="{4D5A83D1-937F-438B-A167-59D347B62278}"/>
                  </a:ext>
                </a:extLst>
              </p:cNvPr>
              <p:cNvGrpSpPr>
                <a:grpSpLocks/>
              </p:cNvGrpSpPr>
              <p:nvPr/>
            </p:nvGrpSpPr>
            <p:grpSpPr bwMode="auto">
              <a:xfrm>
                <a:off x="1045" y="1488"/>
                <a:ext cx="610" cy="508"/>
                <a:chOff x="4846" y="2804"/>
                <a:chExt cx="610" cy="508"/>
              </a:xfrm>
            </p:grpSpPr>
            <p:sp>
              <p:nvSpPr>
                <p:cNvPr id="16405" name="Text Box 86">
                  <a:extLst>
                    <a:ext uri="{FF2B5EF4-FFF2-40B4-BE49-F238E27FC236}">
                      <a16:creationId xmlns:a16="http://schemas.microsoft.com/office/drawing/2014/main" id="{526C03FB-DACC-4F9B-81CD-C800B16E5E71}"/>
                    </a:ext>
                  </a:extLst>
                </p:cNvPr>
                <p:cNvSpPr txBox="1">
                  <a:spLocks noChangeArrowheads="1"/>
                </p:cNvSpPr>
                <p:nvPr/>
              </p:nvSpPr>
              <p:spPr bwMode="auto">
                <a:xfrm>
                  <a:off x="4846" y="2804"/>
                  <a:ext cx="61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 </a:t>
                  </a:r>
                  <a:r>
                    <a:rPr lang="en-US" altLang="en-US"/>
                    <a:t>– 2</a:t>
                  </a:r>
                </a:p>
              </p:txBody>
            </p:sp>
            <p:sp>
              <p:nvSpPr>
                <p:cNvPr id="16406" name="Text Box 87">
                  <a:extLst>
                    <a:ext uri="{FF2B5EF4-FFF2-40B4-BE49-F238E27FC236}">
                      <a16:creationId xmlns:a16="http://schemas.microsoft.com/office/drawing/2014/main" id="{40EBB640-7FDE-4E4A-A028-B7A4021E9A99}"/>
                    </a:ext>
                  </a:extLst>
                </p:cNvPr>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6404" name="Line 88">
                <a:extLst>
                  <a:ext uri="{FF2B5EF4-FFF2-40B4-BE49-F238E27FC236}">
                    <a16:creationId xmlns:a16="http://schemas.microsoft.com/office/drawing/2014/main" id="{E8AC3CD4-2F3F-41A4-B48B-EEB182B974A3}"/>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29794" name="Group 98">
            <a:extLst>
              <a:ext uri="{FF2B5EF4-FFF2-40B4-BE49-F238E27FC236}">
                <a16:creationId xmlns:a16="http://schemas.microsoft.com/office/drawing/2014/main" id="{21E24C5F-B7D4-4474-B50A-DA8B525D02FB}"/>
              </a:ext>
            </a:extLst>
          </p:cNvPr>
          <p:cNvGrpSpPr>
            <a:grpSpLocks/>
          </p:cNvGrpSpPr>
          <p:nvPr/>
        </p:nvGrpSpPr>
        <p:grpSpPr bwMode="auto">
          <a:xfrm>
            <a:off x="914400" y="4495800"/>
            <a:ext cx="1219200" cy="806450"/>
            <a:chOff x="960" y="1488"/>
            <a:chExt cx="768" cy="508"/>
          </a:xfrm>
        </p:grpSpPr>
        <p:grpSp>
          <p:nvGrpSpPr>
            <p:cNvPr id="16396" name="Group 99">
              <a:extLst>
                <a:ext uri="{FF2B5EF4-FFF2-40B4-BE49-F238E27FC236}">
                  <a16:creationId xmlns:a16="http://schemas.microsoft.com/office/drawing/2014/main" id="{A9CB54D5-2F94-4823-8E10-FA44ECDB7F69}"/>
                </a:ext>
              </a:extLst>
            </p:cNvPr>
            <p:cNvGrpSpPr>
              <a:grpSpLocks/>
            </p:cNvGrpSpPr>
            <p:nvPr/>
          </p:nvGrpSpPr>
          <p:grpSpPr bwMode="auto">
            <a:xfrm>
              <a:off x="984" y="1488"/>
              <a:ext cx="732" cy="508"/>
              <a:chOff x="4785" y="2804"/>
              <a:chExt cx="732" cy="508"/>
            </a:xfrm>
          </p:grpSpPr>
          <p:sp>
            <p:nvSpPr>
              <p:cNvPr id="16398" name="Text Box 100">
                <a:extLst>
                  <a:ext uri="{FF2B5EF4-FFF2-40B4-BE49-F238E27FC236}">
                    <a16:creationId xmlns:a16="http://schemas.microsoft.com/office/drawing/2014/main" id="{14803C92-91E0-4C43-AF4D-5059C63B4F2C}"/>
                  </a:ext>
                </a:extLst>
              </p:cNvPr>
              <p:cNvSpPr txBox="1">
                <a:spLocks noChangeArrowheads="1"/>
              </p:cNvSpPr>
              <p:nvPr/>
            </p:nvSpPr>
            <p:spPr bwMode="auto">
              <a:xfrm>
                <a:off x="4785" y="280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2</a:t>
                </a:r>
                <a:r>
                  <a:rPr lang="en-US" altLang="en-US" i="1"/>
                  <a:t>x </a:t>
                </a:r>
                <a:r>
                  <a:rPr lang="en-US" altLang="en-US"/>
                  <a:t>– 5</a:t>
                </a:r>
              </a:p>
            </p:txBody>
          </p:sp>
          <p:sp>
            <p:nvSpPr>
              <p:cNvPr id="16399" name="Text Box 101">
                <a:extLst>
                  <a:ext uri="{FF2B5EF4-FFF2-40B4-BE49-F238E27FC236}">
                    <a16:creationId xmlns:a16="http://schemas.microsoft.com/office/drawing/2014/main" id="{E5896BD6-38D3-4971-BD62-223D95783AE5}"/>
                  </a:ext>
                </a:extLst>
              </p:cNvPr>
              <p:cNvSpPr txBox="1">
                <a:spLocks noChangeArrowheads="1"/>
              </p:cNvSpPr>
              <p:nvPr/>
            </p:nvSpPr>
            <p:spPr bwMode="auto">
              <a:xfrm>
                <a:off x="4801" y="3024"/>
                <a:ext cx="6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a:t> + 4</a:t>
                </a:r>
                <a:r>
                  <a:rPr lang="en-US" altLang="en-US" baseline="30000"/>
                  <a:t> </a:t>
                </a:r>
                <a:endParaRPr lang="en-US" altLang="en-US"/>
              </a:p>
            </p:txBody>
          </p:sp>
        </p:grpSp>
        <p:sp>
          <p:nvSpPr>
            <p:cNvPr id="16397" name="Line 102">
              <a:extLst>
                <a:ext uri="{FF2B5EF4-FFF2-40B4-BE49-F238E27FC236}">
                  <a16:creationId xmlns:a16="http://schemas.microsoft.com/office/drawing/2014/main" id="{F1541CA9-6865-4FCA-83E6-BBB739688ACC}"/>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9799" name="Text Box 103">
            <a:extLst>
              <a:ext uri="{FF2B5EF4-FFF2-40B4-BE49-F238E27FC236}">
                <a16:creationId xmlns:a16="http://schemas.microsoft.com/office/drawing/2014/main" id="{6A7F57A4-B921-4A2E-BF56-1018E0ACB154}"/>
              </a:ext>
            </a:extLst>
          </p:cNvPr>
          <p:cNvSpPr txBox="1">
            <a:spLocks noChangeArrowheads="1"/>
          </p:cNvSpPr>
          <p:nvPr/>
        </p:nvSpPr>
        <p:spPr bwMode="auto">
          <a:xfrm>
            <a:off x="3810000" y="4572000"/>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Combine like terms.</a:t>
            </a:r>
            <a:endParaRPr lang="en-US" altLang="en-US" i="1">
              <a:latin typeface="Arial" panose="020B0604020202020204" pitchFamily="34" charset="0"/>
              <a:sym typeface="Symbol" panose="05050102010706020507"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9702"/>
                                        </p:tgtEl>
                                        <p:attrNameLst>
                                          <p:attrName>style.visibility</p:attrName>
                                        </p:attrNameLst>
                                      </p:cBhvr>
                                      <p:to>
                                        <p:strVal val="visible"/>
                                      </p:to>
                                    </p:set>
                                    <p:animEffect transition="in" filter="strips(downLeft)">
                                      <p:cBhvr>
                                        <p:cTn id="7" dur="500"/>
                                        <p:tgtEl>
                                          <p:spTgt spid="29702"/>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29785"/>
                                        </p:tgtEl>
                                        <p:attrNameLst>
                                          <p:attrName>style.visibility</p:attrName>
                                        </p:attrNameLst>
                                      </p:cBhvr>
                                      <p:to>
                                        <p:strVal val="visible"/>
                                      </p:to>
                                    </p:set>
                                    <p:animEffect transition="in" filter="dissolve">
                                      <p:cBhvr>
                                        <p:cTn id="11" dur="500"/>
                                        <p:tgtEl>
                                          <p:spTgt spid="29785"/>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18" presetClass="entr" presetSubtype="12" fill="hold" grpId="0" nodeType="clickEffect">
                                  <p:stCondLst>
                                    <p:cond delay="0"/>
                                  </p:stCondLst>
                                  <p:childTnLst>
                                    <p:set>
                                      <p:cBhvr>
                                        <p:cTn id="15" dur="1" fill="hold">
                                          <p:stCondLst>
                                            <p:cond delay="0"/>
                                          </p:stCondLst>
                                        </p:cTn>
                                        <p:tgtEl>
                                          <p:spTgt spid="29799"/>
                                        </p:tgtEl>
                                        <p:attrNameLst>
                                          <p:attrName>style.visibility</p:attrName>
                                        </p:attrNameLst>
                                      </p:cBhvr>
                                      <p:to>
                                        <p:strVal val="visible"/>
                                      </p:to>
                                    </p:set>
                                    <p:animEffect transition="in" filter="strips(downLeft)">
                                      <p:cBhvr>
                                        <p:cTn id="16" dur="500"/>
                                        <p:tgtEl>
                                          <p:spTgt spid="29799"/>
                                        </p:tgtEl>
                                      </p:cBhvr>
                                    </p:animEffect>
                                  </p:childTnLst>
                                </p:cTn>
                              </p:par>
                            </p:childTnLst>
                          </p:cTn>
                        </p:par>
                        <p:par>
                          <p:cTn id="17" fill="hold" nodeType="afterGroup">
                            <p:stCondLst>
                              <p:cond delay="500"/>
                            </p:stCondLst>
                            <p:childTnLst>
                              <p:par>
                                <p:cTn id="18" presetID="2" presetClass="entr" presetSubtype="8" fill="hold" nodeType="afterEffect">
                                  <p:stCondLst>
                                    <p:cond delay="0"/>
                                  </p:stCondLst>
                                  <p:childTnLst>
                                    <p:set>
                                      <p:cBhvr>
                                        <p:cTn id="19" dur="1" fill="hold">
                                          <p:stCondLst>
                                            <p:cond delay="0"/>
                                          </p:stCondLst>
                                        </p:cTn>
                                        <p:tgtEl>
                                          <p:spTgt spid="29794"/>
                                        </p:tgtEl>
                                        <p:attrNameLst>
                                          <p:attrName>style.visibility</p:attrName>
                                        </p:attrNameLst>
                                      </p:cBhvr>
                                      <p:to>
                                        <p:strVal val="visible"/>
                                      </p:to>
                                    </p:set>
                                    <p:anim calcmode="lin" valueType="num">
                                      <p:cBhvr additive="base">
                                        <p:cTn id="20" dur="500" fill="hold"/>
                                        <p:tgtEl>
                                          <p:spTgt spid="29794"/>
                                        </p:tgtEl>
                                        <p:attrNameLst>
                                          <p:attrName>ppt_x</p:attrName>
                                        </p:attrNameLst>
                                      </p:cBhvr>
                                      <p:tavLst>
                                        <p:tav tm="0">
                                          <p:val>
                                            <p:strVal val="0-#ppt_w/2"/>
                                          </p:val>
                                        </p:tav>
                                        <p:tav tm="100000">
                                          <p:val>
                                            <p:strVal val="#ppt_x"/>
                                          </p:val>
                                        </p:tav>
                                      </p:tavLst>
                                    </p:anim>
                                    <p:anim calcmode="lin" valueType="num">
                                      <p:cBhvr additive="base">
                                        <p:cTn id="21" dur="500" fill="hold"/>
                                        <p:tgtEl>
                                          <p:spTgt spid="29794"/>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1000"/>
                            </p:stCondLst>
                            <p:childTnLst>
                              <p:par>
                                <p:cTn id="23" presetID="29" presetClass="entr" presetSubtype="0" fill="hold" grpId="0" nodeType="afterEffect">
                                  <p:stCondLst>
                                    <p:cond delay="0"/>
                                  </p:stCondLst>
                                  <p:childTnLst>
                                    <p:set>
                                      <p:cBhvr>
                                        <p:cTn id="24" dur="1" fill="hold">
                                          <p:stCondLst>
                                            <p:cond delay="0"/>
                                          </p:stCondLst>
                                        </p:cTn>
                                        <p:tgtEl>
                                          <p:spTgt spid="29756"/>
                                        </p:tgtEl>
                                        <p:attrNameLst>
                                          <p:attrName>style.visibility</p:attrName>
                                        </p:attrNameLst>
                                      </p:cBhvr>
                                      <p:to>
                                        <p:strVal val="visible"/>
                                      </p:to>
                                    </p:set>
                                    <p:anim calcmode="lin" valueType="num">
                                      <p:cBhvr>
                                        <p:cTn id="25" dur="1000" fill="hold"/>
                                        <p:tgtEl>
                                          <p:spTgt spid="29756"/>
                                        </p:tgtEl>
                                        <p:attrNameLst>
                                          <p:attrName>ppt_x</p:attrName>
                                        </p:attrNameLst>
                                      </p:cBhvr>
                                      <p:tavLst>
                                        <p:tav tm="0">
                                          <p:val>
                                            <p:strVal val="#ppt_x-.2"/>
                                          </p:val>
                                        </p:tav>
                                        <p:tav tm="100000">
                                          <p:val>
                                            <p:strVal val="#ppt_x"/>
                                          </p:val>
                                        </p:tav>
                                      </p:tavLst>
                                    </p:anim>
                                    <p:anim calcmode="lin" valueType="num">
                                      <p:cBhvr>
                                        <p:cTn id="26" dur="1000" fill="hold"/>
                                        <p:tgtEl>
                                          <p:spTgt spid="29756"/>
                                        </p:tgtEl>
                                        <p:attrNameLst>
                                          <p:attrName>ppt_y</p:attrName>
                                        </p:attrNameLst>
                                      </p:cBhvr>
                                      <p:tavLst>
                                        <p:tav tm="0">
                                          <p:val>
                                            <p:strVal val="#ppt_y"/>
                                          </p:val>
                                        </p:tav>
                                        <p:tav tm="100000">
                                          <p:val>
                                            <p:strVal val="#ppt_y"/>
                                          </p:val>
                                        </p:tav>
                                      </p:tavLst>
                                    </p:anim>
                                    <p:animEffect transition="in" filter="wipe(right)" prLst="gradientSize: 0.1">
                                      <p:cBhvr>
                                        <p:cTn id="27" dur="1000"/>
                                        <p:tgtEl>
                                          <p:spTgt spid="29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p:bldP spid="29756" grpId="0"/>
      <p:bldP spid="2979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55">
            <a:extLst>
              <a:ext uri="{FF2B5EF4-FFF2-40B4-BE49-F238E27FC236}">
                <a16:creationId xmlns:a16="http://schemas.microsoft.com/office/drawing/2014/main" id="{ADD5A732-003C-4E90-A275-ABA7F84CD370}"/>
              </a:ext>
            </a:extLst>
          </p:cNvPr>
          <p:cNvSpPr txBox="1">
            <a:spLocks noChangeArrowheads="1"/>
          </p:cNvSpPr>
          <p:nvPr/>
        </p:nvSpPr>
        <p:spPr bwMode="auto">
          <a:xfrm>
            <a:off x="304800" y="1800225"/>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sp>
        <p:nvSpPr>
          <p:cNvPr id="18435" name="Text Box 56">
            <a:extLst>
              <a:ext uri="{FF2B5EF4-FFF2-40B4-BE49-F238E27FC236}">
                <a16:creationId xmlns:a16="http://schemas.microsoft.com/office/drawing/2014/main" id="{48DC6347-0CE9-4466-8961-8E0ED308EDF8}"/>
              </a:ext>
            </a:extLst>
          </p:cNvPr>
          <p:cNvSpPr txBox="1">
            <a:spLocks noChangeArrowheads="1"/>
          </p:cNvSpPr>
          <p:nvPr/>
        </p:nvSpPr>
        <p:spPr bwMode="auto">
          <a:xfrm>
            <a:off x="0" y="990600"/>
            <a:ext cx="9144000" cy="822325"/>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006699"/>
                </a:solidFill>
                <a:latin typeface="Arial Black" panose="020B0A04020102020204" pitchFamily="34" charset="0"/>
              </a:rPr>
              <a:t>Example 1B: Adding and Subtracting Rational Expressions with Like Denominators</a:t>
            </a:r>
            <a:endParaRPr lang="en-US" altLang="en-US" sz="2600">
              <a:solidFill>
                <a:schemeClr val="accent2"/>
              </a:solidFill>
              <a:latin typeface="Arial MT Bl" charset="0"/>
            </a:endParaRPr>
          </a:p>
        </p:txBody>
      </p:sp>
      <p:sp>
        <p:nvSpPr>
          <p:cNvPr id="55353" name="Text Box 57">
            <a:extLst>
              <a:ext uri="{FF2B5EF4-FFF2-40B4-BE49-F238E27FC236}">
                <a16:creationId xmlns:a16="http://schemas.microsoft.com/office/drawing/2014/main" id="{E9C69791-E83A-4DEA-82A2-9D225FC71A04}"/>
              </a:ext>
            </a:extLst>
          </p:cNvPr>
          <p:cNvSpPr txBox="1">
            <a:spLocks noChangeArrowheads="1"/>
          </p:cNvSpPr>
          <p:nvPr/>
        </p:nvSpPr>
        <p:spPr bwMode="auto">
          <a:xfrm>
            <a:off x="4572000" y="3705225"/>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sp>
        <p:nvSpPr>
          <p:cNvPr id="55355" name="Text Box 59">
            <a:extLst>
              <a:ext uri="{FF2B5EF4-FFF2-40B4-BE49-F238E27FC236}">
                <a16:creationId xmlns:a16="http://schemas.microsoft.com/office/drawing/2014/main" id="{8B76EA1E-3234-40E3-9FE1-944AFB00E78F}"/>
              </a:ext>
            </a:extLst>
          </p:cNvPr>
          <p:cNvSpPr txBox="1">
            <a:spLocks noChangeArrowheads="1"/>
          </p:cNvSpPr>
          <p:nvPr/>
        </p:nvSpPr>
        <p:spPr bwMode="auto">
          <a:xfrm>
            <a:off x="609600" y="5778500"/>
            <a:ext cx="77120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There is no real value of </a:t>
            </a:r>
            <a:r>
              <a:rPr lang="en-US" altLang="en-US" i="1"/>
              <a:t>x</a:t>
            </a:r>
            <a:r>
              <a:rPr lang="en-US" altLang="en-US"/>
              <a:t> for which </a:t>
            </a:r>
            <a:r>
              <a:rPr lang="en-US" altLang="en-US" i="1"/>
              <a:t>x</a:t>
            </a:r>
            <a:r>
              <a:rPr lang="en-US" altLang="en-US" baseline="30000"/>
              <a:t>2</a:t>
            </a:r>
            <a:r>
              <a:rPr lang="en-US" altLang="en-US"/>
              <a:t> + 1 = 0; the expression is always defined.</a:t>
            </a:r>
          </a:p>
        </p:txBody>
      </p:sp>
      <p:grpSp>
        <p:nvGrpSpPr>
          <p:cNvPr id="18438" name="Group 60">
            <a:extLst>
              <a:ext uri="{FF2B5EF4-FFF2-40B4-BE49-F238E27FC236}">
                <a16:creationId xmlns:a16="http://schemas.microsoft.com/office/drawing/2014/main" id="{0428FDF2-CFFD-49AC-B392-85339488A7BD}"/>
              </a:ext>
            </a:extLst>
          </p:cNvPr>
          <p:cNvGrpSpPr>
            <a:grpSpLocks/>
          </p:cNvGrpSpPr>
          <p:nvPr/>
        </p:nvGrpSpPr>
        <p:grpSpPr bwMode="auto">
          <a:xfrm>
            <a:off x="833438" y="2638425"/>
            <a:ext cx="3101975" cy="806450"/>
            <a:chOff x="813" y="1808"/>
            <a:chExt cx="1954" cy="508"/>
          </a:xfrm>
        </p:grpSpPr>
        <p:grpSp>
          <p:nvGrpSpPr>
            <p:cNvPr id="18472" name="Group 61">
              <a:extLst>
                <a:ext uri="{FF2B5EF4-FFF2-40B4-BE49-F238E27FC236}">
                  <a16:creationId xmlns:a16="http://schemas.microsoft.com/office/drawing/2014/main" id="{332ADCFB-254E-465A-96B2-0A507BC7237A}"/>
                </a:ext>
              </a:extLst>
            </p:cNvPr>
            <p:cNvGrpSpPr>
              <a:grpSpLocks/>
            </p:cNvGrpSpPr>
            <p:nvPr/>
          </p:nvGrpSpPr>
          <p:grpSpPr bwMode="auto">
            <a:xfrm>
              <a:off x="813" y="1808"/>
              <a:ext cx="985" cy="508"/>
              <a:chOff x="813" y="1808"/>
              <a:chExt cx="985" cy="508"/>
            </a:xfrm>
          </p:grpSpPr>
          <p:grpSp>
            <p:nvGrpSpPr>
              <p:cNvPr id="18480" name="Group 62">
                <a:extLst>
                  <a:ext uri="{FF2B5EF4-FFF2-40B4-BE49-F238E27FC236}">
                    <a16:creationId xmlns:a16="http://schemas.microsoft.com/office/drawing/2014/main" id="{4FCF9E8C-7454-48C7-8170-23BD5A3E912F}"/>
                  </a:ext>
                </a:extLst>
              </p:cNvPr>
              <p:cNvGrpSpPr>
                <a:grpSpLocks/>
              </p:cNvGrpSpPr>
              <p:nvPr/>
            </p:nvGrpSpPr>
            <p:grpSpPr bwMode="auto">
              <a:xfrm>
                <a:off x="813" y="1808"/>
                <a:ext cx="985" cy="508"/>
                <a:chOff x="4659" y="2804"/>
                <a:chExt cx="985" cy="508"/>
              </a:xfrm>
            </p:grpSpPr>
            <p:sp>
              <p:nvSpPr>
                <p:cNvPr id="18482" name="Text Box 63">
                  <a:extLst>
                    <a:ext uri="{FF2B5EF4-FFF2-40B4-BE49-F238E27FC236}">
                      <a16:creationId xmlns:a16="http://schemas.microsoft.com/office/drawing/2014/main" id="{5707ACC9-C235-4CF8-B3F7-D305A06A1D2D}"/>
                    </a:ext>
                  </a:extLst>
                </p:cNvPr>
                <p:cNvSpPr txBox="1">
                  <a:spLocks noChangeArrowheads="1"/>
                </p:cNvSpPr>
                <p:nvPr/>
              </p:nvSpPr>
              <p:spPr bwMode="auto">
                <a:xfrm>
                  <a:off x="4659" y="2804"/>
                  <a:ext cx="9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 </a:t>
                  </a:r>
                  <a:r>
                    <a:rPr lang="en-US" altLang="en-US" b="1"/>
                    <a:t>– 4</a:t>
                  </a:r>
                  <a:r>
                    <a:rPr lang="en-US" altLang="en-US" b="1" i="1"/>
                    <a:t> </a:t>
                  </a:r>
                  <a:r>
                    <a:rPr lang="en-US" altLang="en-US" b="1"/>
                    <a:t> </a:t>
                  </a:r>
                </a:p>
              </p:txBody>
            </p:sp>
            <p:sp>
              <p:nvSpPr>
                <p:cNvPr id="18483" name="Text Box 64">
                  <a:extLst>
                    <a:ext uri="{FF2B5EF4-FFF2-40B4-BE49-F238E27FC236}">
                      <a16:creationId xmlns:a16="http://schemas.microsoft.com/office/drawing/2014/main" id="{DB61CA89-173C-4471-BCD0-26D05032CFF8}"/>
                    </a:ext>
                  </a:extLst>
                </p:cNvPr>
                <p:cNvSpPr txBox="1">
                  <a:spLocks noChangeArrowheads="1"/>
                </p:cNvSpPr>
                <p:nvPr/>
              </p:nvSpPr>
              <p:spPr bwMode="auto">
                <a:xfrm>
                  <a:off x="4725" y="3024"/>
                  <a:ext cx="83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a:t>
                  </a:r>
                  <a:r>
                    <a:rPr lang="en-US" altLang="en-US" b="1"/>
                    <a:t> + 1</a:t>
                  </a:r>
                  <a:r>
                    <a:rPr lang="en-US" altLang="en-US"/>
                    <a:t> </a:t>
                  </a:r>
                </a:p>
              </p:txBody>
            </p:sp>
          </p:grpSp>
          <p:sp>
            <p:nvSpPr>
              <p:cNvPr id="18481" name="Line 65">
                <a:extLst>
                  <a:ext uri="{FF2B5EF4-FFF2-40B4-BE49-F238E27FC236}">
                    <a16:creationId xmlns:a16="http://schemas.microsoft.com/office/drawing/2014/main" id="{202BFDA4-6FD3-486B-AC3D-9F322B480A9E}"/>
                  </a:ext>
                </a:extLst>
              </p:cNvPr>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73" name="Group 66">
              <a:extLst>
                <a:ext uri="{FF2B5EF4-FFF2-40B4-BE49-F238E27FC236}">
                  <a16:creationId xmlns:a16="http://schemas.microsoft.com/office/drawing/2014/main" id="{85F235E4-7395-4AB6-8FCD-52AB545C60E1}"/>
                </a:ext>
              </a:extLst>
            </p:cNvPr>
            <p:cNvGrpSpPr>
              <a:grpSpLocks/>
            </p:cNvGrpSpPr>
            <p:nvPr/>
          </p:nvGrpSpPr>
          <p:grpSpPr bwMode="auto">
            <a:xfrm>
              <a:off x="1689" y="1808"/>
              <a:ext cx="1078" cy="508"/>
              <a:chOff x="1680" y="1808"/>
              <a:chExt cx="1078" cy="508"/>
            </a:xfrm>
          </p:grpSpPr>
          <p:sp>
            <p:nvSpPr>
              <p:cNvPr id="18474" name="Text Box 67">
                <a:extLst>
                  <a:ext uri="{FF2B5EF4-FFF2-40B4-BE49-F238E27FC236}">
                    <a16:creationId xmlns:a16="http://schemas.microsoft.com/office/drawing/2014/main" id="{85CBB1A7-3055-41B1-BDFE-6F37A3391B12}"/>
                  </a:ext>
                </a:extLst>
              </p:cNvPr>
              <p:cNvSpPr txBox="1">
                <a:spLocks noChangeArrowheads="1"/>
              </p:cNvSpPr>
              <p:nvPr/>
            </p:nvSpPr>
            <p:spPr bwMode="auto">
              <a:xfrm>
                <a:off x="1680" y="1902"/>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18475" name="Group 68">
                <a:extLst>
                  <a:ext uri="{FF2B5EF4-FFF2-40B4-BE49-F238E27FC236}">
                    <a16:creationId xmlns:a16="http://schemas.microsoft.com/office/drawing/2014/main" id="{C54D2140-9837-4D1F-B1F2-DFD7C57EDDCD}"/>
                  </a:ext>
                </a:extLst>
              </p:cNvPr>
              <p:cNvGrpSpPr>
                <a:grpSpLocks/>
              </p:cNvGrpSpPr>
              <p:nvPr/>
            </p:nvGrpSpPr>
            <p:grpSpPr bwMode="auto">
              <a:xfrm>
                <a:off x="1941" y="1808"/>
                <a:ext cx="817" cy="508"/>
                <a:chOff x="942" y="1488"/>
                <a:chExt cx="817" cy="508"/>
              </a:xfrm>
            </p:grpSpPr>
            <p:grpSp>
              <p:nvGrpSpPr>
                <p:cNvPr id="18476" name="Group 69">
                  <a:extLst>
                    <a:ext uri="{FF2B5EF4-FFF2-40B4-BE49-F238E27FC236}">
                      <a16:creationId xmlns:a16="http://schemas.microsoft.com/office/drawing/2014/main" id="{AA359AD0-3DFA-4BC8-9ECB-A2C6084A0B61}"/>
                    </a:ext>
                  </a:extLst>
                </p:cNvPr>
                <p:cNvGrpSpPr>
                  <a:grpSpLocks/>
                </p:cNvGrpSpPr>
                <p:nvPr/>
              </p:nvGrpSpPr>
              <p:grpSpPr bwMode="auto">
                <a:xfrm>
                  <a:off x="942" y="1488"/>
                  <a:ext cx="817" cy="508"/>
                  <a:chOff x="4743" y="2804"/>
                  <a:chExt cx="817" cy="508"/>
                </a:xfrm>
              </p:grpSpPr>
              <p:sp>
                <p:nvSpPr>
                  <p:cNvPr id="18478" name="Text Box 70">
                    <a:extLst>
                      <a:ext uri="{FF2B5EF4-FFF2-40B4-BE49-F238E27FC236}">
                        <a16:creationId xmlns:a16="http://schemas.microsoft.com/office/drawing/2014/main" id="{8BE47E99-AE25-4424-B99B-59056FFEBCE1}"/>
                      </a:ext>
                    </a:extLst>
                  </p:cNvPr>
                  <p:cNvSpPr txBox="1">
                    <a:spLocks noChangeArrowheads="1"/>
                  </p:cNvSpPr>
                  <p:nvPr/>
                </p:nvSpPr>
                <p:spPr bwMode="auto">
                  <a:xfrm>
                    <a:off x="4743" y="2804"/>
                    <a:ext cx="81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6</a:t>
                    </a:r>
                    <a:r>
                      <a:rPr lang="en-US" altLang="en-US" b="1" i="1"/>
                      <a:t>x </a:t>
                    </a:r>
                    <a:r>
                      <a:rPr lang="en-US" altLang="en-US" b="1"/>
                      <a:t>+ 1</a:t>
                    </a:r>
                  </a:p>
                </p:txBody>
              </p:sp>
              <p:sp>
                <p:nvSpPr>
                  <p:cNvPr id="18479" name="Text Box 71">
                    <a:extLst>
                      <a:ext uri="{FF2B5EF4-FFF2-40B4-BE49-F238E27FC236}">
                        <a16:creationId xmlns:a16="http://schemas.microsoft.com/office/drawing/2014/main" id="{A9D04A58-920C-4D2E-8105-B48D1CFC8887}"/>
                      </a:ext>
                    </a:extLst>
                  </p:cNvPr>
                  <p:cNvSpPr txBox="1">
                    <a:spLocks noChangeArrowheads="1"/>
                  </p:cNvSpPr>
                  <p:nvPr/>
                </p:nvSpPr>
                <p:spPr bwMode="auto">
                  <a:xfrm>
                    <a:off x="4761" y="3024"/>
                    <a:ext cx="7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i="1"/>
                      <a:t>x</a:t>
                    </a:r>
                    <a:r>
                      <a:rPr lang="en-US" altLang="en-US" b="1" baseline="30000"/>
                      <a:t>2</a:t>
                    </a:r>
                    <a:r>
                      <a:rPr lang="en-US" altLang="en-US" b="1"/>
                      <a:t> + 1</a:t>
                    </a:r>
                  </a:p>
                </p:txBody>
              </p:sp>
            </p:grpSp>
            <p:sp>
              <p:nvSpPr>
                <p:cNvPr id="18477" name="Line 72">
                  <a:extLst>
                    <a:ext uri="{FF2B5EF4-FFF2-40B4-BE49-F238E27FC236}">
                      <a16:creationId xmlns:a16="http://schemas.microsoft.com/office/drawing/2014/main" id="{D7117D89-C190-4186-8904-A70A17318E41}"/>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55389" name="Group 93">
            <a:extLst>
              <a:ext uri="{FF2B5EF4-FFF2-40B4-BE49-F238E27FC236}">
                <a16:creationId xmlns:a16="http://schemas.microsoft.com/office/drawing/2014/main" id="{5B08F40B-94C3-4A0A-AF64-D374679E0BDE}"/>
              </a:ext>
            </a:extLst>
          </p:cNvPr>
          <p:cNvGrpSpPr>
            <a:grpSpLocks/>
          </p:cNvGrpSpPr>
          <p:nvPr/>
        </p:nvGrpSpPr>
        <p:grpSpPr bwMode="auto">
          <a:xfrm>
            <a:off x="828675" y="3584575"/>
            <a:ext cx="2943225" cy="806450"/>
            <a:chOff x="522" y="2324"/>
            <a:chExt cx="1854" cy="508"/>
          </a:xfrm>
        </p:grpSpPr>
        <p:grpSp>
          <p:nvGrpSpPr>
            <p:cNvPr id="18461" name="Group 74">
              <a:extLst>
                <a:ext uri="{FF2B5EF4-FFF2-40B4-BE49-F238E27FC236}">
                  <a16:creationId xmlns:a16="http://schemas.microsoft.com/office/drawing/2014/main" id="{A2552AED-352B-4EE0-99C7-5FB5E4A3718B}"/>
                </a:ext>
              </a:extLst>
            </p:cNvPr>
            <p:cNvGrpSpPr>
              <a:grpSpLocks/>
            </p:cNvGrpSpPr>
            <p:nvPr/>
          </p:nvGrpSpPr>
          <p:grpSpPr bwMode="auto">
            <a:xfrm>
              <a:off x="522" y="2324"/>
              <a:ext cx="990" cy="508"/>
              <a:chOff x="810" y="1808"/>
              <a:chExt cx="990" cy="508"/>
            </a:xfrm>
          </p:grpSpPr>
          <p:grpSp>
            <p:nvGrpSpPr>
              <p:cNvPr id="18468" name="Group 75">
                <a:extLst>
                  <a:ext uri="{FF2B5EF4-FFF2-40B4-BE49-F238E27FC236}">
                    <a16:creationId xmlns:a16="http://schemas.microsoft.com/office/drawing/2014/main" id="{75787366-70B1-4873-8565-DFC86943FDEA}"/>
                  </a:ext>
                </a:extLst>
              </p:cNvPr>
              <p:cNvGrpSpPr>
                <a:grpSpLocks/>
              </p:cNvGrpSpPr>
              <p:nvPr/>
            </p:nvGrpSpPr>
            <p:grpSpPr bwMode="auto">
              <a:xfrm>
                <a:off x="810" y="1808"/>
                <a:ext cx="990" cy="508"/>
                <a:chOff x="4656" y="2804"/>
                <a:chExt cx="990" cy="508"/>
              </a:xfrm>
            </p:grpSpPr>
            <p:sp>
              <p:nvSpPr>
                <p:cNvPr id="18470" name="Text Box 76">
                  <a:extLst>
                    <a:ext uri="{FF2B5EF4-FFF2-40B4-BE49-F238E27FC236}">
                      <a16:creationId xmlns:a16="http://schemas.microsoft.com/office/drawing/2014/main" id="{8259EC12-EDA0-4002-AF85-9F78C9650FBC}"/>
                    </a:ext>
                  </a:extLst>
                </p:cNvPr>
                <p:cNvSpPr txBox="1">
                  <a:spLocks noChangeArrowheads="1"/>
                </p:cNvSpPr>
                <p:nvPr/>
              </p:nvSpPr>
              <p:spPr bwMode="auto">
                <a:xfrm>
                  <a:off x="4656" y="2804"/>
                  <a:ext cx="9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 </a:t>
                  </a:r>
                  <a:r>
                    <a:rPr lang="en-US" altLang="en-US"/>
                    <a:t>– 4 </a:t>
                  </a:r>
                  <a:r>
                    <a:rPr lang="en-US" altLang="en-US">
                      <a:solidFill>
                        <a:srgbClr val="FF0000"/>
                      </a:solidFill>
                    </a:rPr>
                    <a:t>–</a:t>
                  </a:r>
                </a:p>
              </p:txBody>
            </p:sp>
            <p:sp>
              <p:nvSpPr>
                <p:cNvPr id="18471" name="Text Box 77">
                  <a:extLst>
                    <a:ext uri="{FF2B5EF4-FFF2-40B4-BE49-F238E27FC236}">
                      <a16:creationId xmlns:a16="http://schemas.microsoft.com/office/drawing/2014/main" id="{58BAF223-912F-47C3-930C-8CA9E0E3D66F}"/>
                    </a:ext>
                  </a:extLst>
                </p:cNvPr>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69" name="Line 78">
                <a:extLst>
                  <a:ext uri="{FF2B5EF4-FFF2-40B4-BE49-F238E27FC236}">
                    <a16:creationId xmlns:a16="http://schemas.microsoft.com/office/drawing/2014/main" id="{5F33E842-9B78-42C4-98F3-3CFE884F2847}"/>
                  </a:ext>
                </a:extLst>
              </p:cNvPr>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62" name="Text Box 79">
              <a:extLst>
                <a:ext uri="{FF2B5EF4-FFF2-40B4-BE49-F238E27FC236}">
                  <a16:creationId xmlns:a16="http://schemas.microsoft.com/office/drawing/2014/main" id="{9A9DAC1F-BC50-4D88-894B-CDABEE7EB728}"/>
                </a:ext>
              </a:extLst>
            </p:cNvPr>
            <p:cNvSpPr txBox="1">
              <a:spLocks noChangeArrowheads="1"/>
            </p:cNvSpPr>
            <p:nvPr/>
          </p:nvSpPr>
          <p:spPr bwMode="auto">
            <a:xfrm>
              <a:off x="1008" y="254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a:t>
              </a:r>
              <a:r>
                <a:rPr lang="en-US" altLang="en-US"/>
                <a:t> + 1</a:t>
              </a:r>
            </a:p>
          </p:txBody>
        </p:sp>
        <p:grpSp>
          <p:nvGrpSpPr>
            <p:cNvPr id="18463" name="Group 92">
              <a:extLst>
                <a:ext uri="{FF2B5EF4-FFF2-40B4-BE49-F238E27FC236}">
                  <a16:creationId xmlns:a16="http://schemas.microsoft.com/office/drawing/2014/main" id="{4A1E3600-806B-4675-8E4B-55FCB296DAB2}"/>
                </a:ext>
              </a:extLst>
            </p:cNvPr>
            <p:cNvGrpSpPr>
              <a:grpSpLocks/>
            </p:cNvGrpSpPr>
            <p:nvPr/>
          </p:nvGrpSpPr>
          <p:grpSpPr bwMode="auto">
            <a:xfrm>
              <a:off x="1095" y="2324"/>
              <a:ext cx="1281" cy="508"/>
              <a:chOff x="1095" y="2324"/>
              <a:chExt cx="1281" cy="508"/>
            </a:xfrm>
          </p:grpSpPr>
          <p:grpSp>
            <p:nvGrpSpPr>
              <p:cNvPr id="18464" name="Group 81">
                <a:extLst>
                  <a:ext uri="{FF2B5EF4-FFF2-40B4-BE49-F238E27FC236}">
                    <a16:creationId xmlns:a16="http://schemas.microsoft.com/office/drawing/2014/main" id="{46D07902-9251-4BB4-A64E-1402FA768C9C}"/>
                  </a:ext>
                </a:extLst>
              </p:cNvPr>
              <p:cNvGrpSpPr>
                <a:grpSpLocks/>
              </p:cNvGrpSpPr>
              <p:nvPr/>
            </p:nvGrpSpPr>
            <p:grpSpPr bwMode="auto">
              <a:xfrm>
                <a:off x="1095" y="2324"/>
                <a:ext cx="1281" cy="508"/>
                <a:chOff x="4512" y="2804"/>
                <a:chExt cx="1281" cy="508"/>
              </a:xfrm>
            </p:grpSpPr>
            <p:sp>
              <p:nvSpPr>
                <p:cNvPr id="18466" name="Text Box 82">
                  <a:extLst>
                    <a:ext uri="{FF2B5EF4-FFF2-40B4-BE49-F238E27FC236}">
                      <a16:creationId xmlns:a16="http://schemas.microsoft.com/office/drawing/2014/main" id="{6DB3FB59-8F20-400C-8D82-DFCA00B383E5}"/>
                    </a:ext>
                  </a:extLst>
                </p:cNvPr>
                <p:cNvSpPr txBox="1">
                  <a:spLocks noChangeArrowheads="1"/>
                </p:cNvSpPr>
                <p:nvPr/>
              </p:nvSpPr>
              <p:spPr bwMode="auto">
                <a:xfrm>
                  <a:off x="4512" y="2804"/>
                  <a:ext cx="128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6</a:t>
                  </a:r>
                  <a:r>
                    <a:rPr lang="en-US" altLang="en-US" i="1"/>
                    <a:t>x </a:t>
                  </a:r>
                  <a:r>
                    <a:rPr lang="en-US" altLang="en-US"/>
                    <a:t>+ 1</a:t>
                  </a:r>
                  <a:r>
                    <a:rPr lang="en-US" altLang="en-US">
                      <a:solidFill>
                        <a:srgbClr val="FF0000"/>
                      </a:solidFill>
                    </a:rPr>
                    <a:t>)</a:t>
                  </a:r>
                </a:p>
              </p:txBody>
            </p:sp>
            <p:sp>
              <p:nvSpPr>
                <p:cNvPr id="18467" name="Text Box 83">
                  <a:extLst>
                    <a:ext uri="{FF2B5EF4-FFF2-40B4-BE49-F238E27FC236}">
                      <a16:creationId xmlns:a16="http://schemas.microsoft.com/office/drawing/2014/main" id="{F27CFC26-FFB5-4970-A045-E927509B1834}"/>
                    </a:ext>
                  </a:extLst>
                </p:cNvPr>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65" name="Line 84">
                <a:extLst>
                  <a:ext uri="{FF2B5EF4-FFF2-40B4-BE49-F238E27FC236}">
                    <a16:creationId xmlns:a16="http://schemas.microsoft.com/office/drawing/2014/main" id="{A9628A9F-9519-4684-B42C-943427BC0A69}"/>
                  </a:ext>
                </a:extLst>
              </p:cNvPr>
              <p:cNvSpPr>
                <a:spLocks noChangeShapeType="1"/>
              </p:cNvSpPr>
              <p:nvPr/>
            </p:nvSpPr>
            <p:spPr bwMode="auto">
              <a:xfrm>
                <a:off x="1344" y="2576"/>
                <a:ext cx="10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55381" name="Group 85">
            <a:extLst>
              <a:ext uri="{FF2B5EF4-FFF2-40B4-BE49-F238E27FC236}">
                <a16:creationId xmlns:a16="http://schemas.microsoft.com/office/drawing/2014/main" id="{0E375243-7430-4FCA-A500-39DF9EB5890B}"/>
              </a:ext>
            </a:extLst>
          </p:cNvPr>
          <p:cNvGrpSpPr>
            <a:grpSpLocks/>
          </p:cNvGrpSpPr>
          <p:nvPr/>
        </p:nvGrpSpPr>
        <p:grpSpPr bwMode="auto">
          <a:xfrm>
            <a:off x="854075" y="5000625"/>
            <a:ext cx="1355725" cy="806450"/>
            <a:chOff x="923" y="1488"/>
            <a:chExt cx="854" cy="508"/>
          </a:xfrm>
        </p:grpSpPr>
        <p:grpSp>
          <p:nvGrpSpPr>
            <p:cNvPr id="18457" name="Group 86">
              <a:extLst>
                <a:ext uri="{FF2B5EF4-FFF2-40B4-BE49-F238E27FC236}">
                  <a16:creationId xmlns:a16="http://schemas.microsoft.com/office/drawing/2014/main" id="{858B075F-8CCF-4DCE-A4B1-52D9B891F0B3}"/>
                </a:ext>
              </a:extLst>
            </p:cNvPr>
            <p:cNvGrpSpPr>
              <a:grpSpLocks/>
            </p:cNvGrpSpPr>
            <p:nvPr/>
          </p:nvGrpSpPr>
          <p:grpSpPr bwMode="auto">
            <a:xfrm>
              <a:off x="923" y="1488"/>
              <a:ext cx="854" cy="508"/>
              <a:chOff x="4724" y="2804"/>
              <a:chExt cx="854" cy="508"/>
            </a:xfrm>
          </p:grpSpPr>
          <p:sp>
            <p:nvSpPr>
              <p:cNvPr id="18459" name="Text Box 87">
                <a:extLst>
                  <a:ext uri="{FF2B5EF4-FFF2-40B4-BE49-F238E27FC236}">
                    <a16:creationId xmlns:a16="http://schemas.microsoft.com/office/drawing/2014/main" id="{22F31322-5926-44F2-965F-2E33A55A27D9}"/>
                  </a:ext>
                </a:extLst>
              </p:cNvPr>
              <p:cNvSpPr txBox="1">
                <a:spLocks noChangeArrowheads="1"/>
              </p:cNvSpPr>
              <p:nvPr/>
            </p:nvSpPr>
            <p:spPr bwMode="auto">
              <a:xfrm>
                <a:off x="4724" y="2804"/>
                <a:ext cx="85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 </a:t>
                </a:r>
                <a:r>
                  <a:rPr lang="en-US" altLang="en-US"/>
                  <a:t>– 5</a:t>
                </a:r>
              </a:p>
            </p:txBody>
          </p:sp>
          <p:sp>
            <p:nvSpPr>
              <p:cNvPr id="18460" name="Text Box 88">
                <a:extLst>
                  <a:ext uri="{FF2B5EF4-FFF2-40B4-BE49-F238E27FC236}">
                    <a16:creationId xmlns:a16="http://schemas.microsoft.com/office/drawing/2014/main" id="{83FFF578-A092-4DBB-806D-0C062A4DDC5E}"/>
                  </a:ext>
                </a:extLst>
              </p:cNvPr>
              <p:cNvSpPr txBox="1">
                <a:spLocks noChangeArrowheads="1"/>
              </p:cNvSpPr>
              <p:nvPr/>
            </p:nvSpPr>
            <p:spPr bwMode="auto">
              <a:xfrm>
                <a:off x="4783" y="302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a:t>
                </a:r>
                <a:r>
                  <a:rPr lang="en-US" altLang="en-US"/>
                  <a:t> + 1</a:t>
                </a:r>
              </a:p>
            </p:txBody>
          </p:sp>
        </p:grpSp>
        <p:sp>
          <p:nvSpPr>
            <p:cNvPr id="18458" name="Line 89">
              <a:extLst>
                <a:ext uri="{FF2B5EF4-FFF2-40B4-BE49-F238E27FC236}">
                  <a16:creationId xmlns:a16="http://schemas.microsoft.com/office/drawing/2014/main" id="{69D2C588-1E19-4FA5-BE94-CA224793BA12}"/>
                </a:ext>
              </a:extLst>
            </p:cNvPr>
            <p:cNvSpPr>
              <a:spLocks noChangeShapeType="1"/>
            </p:cNvSpPr>
            <p:nvPr/>
          </p:nvSpPr>
          <p:spPr bwMode="auto">
            <a:xfrm>
              <a:off x="960" y="174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55386" name="Text Box 90">
            <a:extLst>
              <a:ext uri="{FF2B5EF4-FFF2-40B4-BE49-F238E27FC236}">
                <a16:creationId xmlns:a16="http://schemas.microsoft.com/office/drawing/2014/main" id="{C4167CCD-4DCD-49A4-A42D-69536C3A16B3}"/>
              </a:ext>
            </a:extLst>
          </p:cNvPr>
          <p:cNvSpPr txBox="1">
            <a:spLocks noChangeArrowheads="1"/>
          </p:cNvSpPr>
          <p:nvPr/>
        </p:nvSpPr>
        <p:spPr bwMode="auto">
          <a:xfrm>
            <a:off x="4572000" y="5229225"/>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Combine like terms.</a:t>
            </a:r>
            <a:endParaRPr lang="en-US" altLang="en-US" i="1">
              <a:latin typeface="Arial" panose="020B0604020202020204" pitchFamily="34" charset="0"/>
              <a:sym typeface="Symbol" panose="05050102010706020507" pitchFamily="18" charset="2"/>
            </a:endParaRPr>
          </a:p>
        </p:txBody>
      </p:sp>
      <p:sp>
        <p:nvSpPr>
          <p:cNvPr id="55387" name="Text Box 91">
            <a:extLst>
              <a:ext uri="{FF2B5EF4-FFF2-40B4-BE49-F238E27FC236}">
                <a16:creationId xmlns:a16="http://schemas.microsoft.com/office/drawing/2014/main" id="{C079658B-D8CA-4572-A1C1-53594686DCE4}"/>
              </a:ext>
            </a:extLst>
          </p:cNvPr>
          <p:cNvSpPr txBox="1">
            <a:spLocks noChangeArrowheads="1"/>
          </p:cNvSpPr>
          <p:nvPr/>
        </p:nvSpPr>
        <p:spPr bwMode="auto">
          <a:xfrm>
            <a:off x="4572000" y="4467225"/>
            <a:ext cx="4114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sp>
        <p:nvSpPr>
          <p:cNvPr id="55391" name="Freeform 95">
            <a:extLst>
              <a:ext uri="{FF2B5EF4-FFF2-40B4-BE49-F238E27FC236}">
                <a16:creationId xmlns:a16="http://schemas.microsoft.com/office/drawing/2014/main" id="{74E42CC9-A079-4D59-BF19-64F809EB00E8}"/>
              </a:ext>
            </a:extLst>
          </p:cNvPr>
          <p:cNvSpPr>
            <a:spLocks/>
          </p:cNvSpPr>
          <p:nvPr/>
        </p:nvSpPr>
        <p:spPr bwMode="auto">
          <a:xfrm>
            <a:off x="2209800" y="3552825"/>
            <a:ext cx="457200" cy="76200"/>
          </a:xfrm>
          <a:custGeom>
            <a:avLst/>
            <a:gdLst>
              <a:gd name="T0" fmla="*/ 0 w 288"/>
              <a:gd name="T1" fmla="*/ 2147483646 h 48"/>
              <a:gd name="T2" fmla="*/ 2147483646 w 288"/>
              <a:gd name="T3" fmla="*/ 0 h 48"/>
              <a:gd name="T4" fmla="*/ 2147483646 w 288"/>
              <a:gd name="T5" fmla="*/ 2147483646 h 48"/>
              <a:gd name="T6" fmla="*/ 0 60000 65536"/>
              <a:gd name="T7" fmla="*/ 0 60000 65536"/>
              <a:gd name="T8" fmla="*/ 0 60000 65536"/>
            </a:gdLst>
            <a:ahLst/>
            <a:cxnLst>
              <a:cxn ang="T6">
                <a:pos x="T0" y="T1"/>
              </a:cxn>
              <a:cxn ang="T7">
                <a:pos x="T2" y="T3"/>
              </a:cxn>
              <a:cxn ang="T8">
                <a:pos x="T4" y="T5"/>
              </a:cxn>
            </a:cxnLst>
            <a:rect l="0" t="0" r="r" b="b"/>
            <a:pathLst>
              <a:path w="288" h="48">
                <a:moveTo>
                  <a:pt x="0" y="48"/>
                </a:moveTo>
                <a:cubicBezTo>
                  <a:pt x="48" y="24"/>
                  <a:pt x="96" y="0"/>
                  <a:pt x="144" y="0"/>
                </a:cubicBezTo>
                <a:cubicBezTo>
                  <a:pt x="192" y="0"/>
                  <a:pt x="240" y="24"/>
                  <a:pt x="288" y="48"/>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5392" name="Freeform 96">
            <a:extLst>
              <a:ext uri="{FF2B5EF4-FFF2-40B4-BE49-F238E27FC236}">
                <a16:creationId xmlns:a16="http://schemas.microsoft.com/office/drawing/2014/main" id="{E13C9026-840C-45C7-B826-16D42286C360}"/>
              </a:ext>
            </a:extLst>
          </p:cNvPr>
          <p:cNvSpPr>
            <a:spLocks/>
          </p:cNvSpPr>
          <p:nvPr/>
        </p:nvSpPr>
        <p:spPr bwMode="auto">
          <a:xfrm>
            <a:off x="2209800" y="3476625"/>
            <a:ext cx="1219200" cy="152400"/>
          </a:xfrm>
          <a:custGeom>
            <a:avLst/>
            <a:gdLst>
              <a:gd name="T0" fmla="*/ 0 w 768"/>
              <a:gd name="T1" fmla="*/ 2147483646 h 96"/>
              <a:gd name="T2" fmla="*/ 2147483646 w 768"/>
              <a:gd name="T3" fmla="*/ 0 h 96"/>
              <a:gd name="T4" fmla="*/ 2147483646 w 768"/>
              <a:gd name="T5" fmla="*/ 2147483646 h 96"/>
              <a:gd name="T6" fmla="*/ 0 60000 65536"/>
              <a:gd name="T7" fmla="*/ 0 60000 65536"/>
              <a:gd name="T8" fmla="*/ 0 60000 65536"/>
            </a:gdLst>
            <a:ahLst/>
            <a:cxnLst>
              <a:cxn ang="T6">
                <a:pos x="T0" y="T1"/>
              </a:cxn>
              <a:cxn ang="T7">
                <a:pos x="T2" y="T3"/>
              </a:cxn>
              <a:cxn ang="T8">
                <a:pos x="T4" y="T5"/>
              </a:cxn>
            </a:cxnLst>
            <a:rect l="0" t="0" r="r" b="b"/>
            <a:pathLst>
              <a:path w="768" h="96">
                <a:moveTo>
                  <a:pt x="0" y="96"/>
                </a:moveTo>
                <a:cubicBezTo>
                  <a:pt x="200" y="48"/>
                  <a:pt x="400" y="0"/>
                  <a:pt x="528" y="0"/>
                </a:cubicBezTo>
                <a:cubicBezTo>
                  <a:pt x="656" y="0"/>
                  <a:pt x="712" y="48"/>
                  <a:pt x="768" y="96"/>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55393" name="Group 97">
            <a:extLst>
              <a:ext uri="{FF2B5EF4-FFF2-40B4-BE49-F238E27FC236}">
                <a16:creationId xmlns:a16="http://schemas.microsoft.com/office/drawing/2014/main" id="{45AB3F54-01AA-4A45-8C7F-99A742094336}"/>
              </a:ext>
            </a:extLst>
          </p:cNvPr>
          <p:cNvGrpSpPr>
            <a:grpSpLocks/>
          </p:cNvGrpSpPr>
          <p:nvPr/>
        </p:nvGrpSpPr>
        <p:grpSpPr bwMode="auto">
          <a:xfrm>
            <a:off x="838200" y="4270375"/>
            <a:ext cx="2905125" cy="806450"/>
            <a:chOff x="522" y="2324"/>
            <a:chExt cx="1830" cy="508"/>
          </a:xfrm>
        </p:grpSpPr>
        <p:grpSp>
          <p:nvGrpSpPr>
            <p:cNvPr id="18446" name="Group 98">
              <a:extLst>
                <a:ext uri="{FF2B5EF4-FFF2-40B4-BE49-F238E27FC236}">
                  <a16:creationId xmlns:a16="http://schemas.microsoft.com/office/drawing/2014/main" id="{BBC42C34-1625-44E1-ACB2-382DB1711BF8}"/>
                </a:ext>
              </a:extLst>
            </p:cNvPr>
            <p:cNvGrpSpPr>
              <a:grpSpLocks/>
            </p:cNvGrpSpPr>
            <p:nvPr/>
          </p:nvGrpSpPr>
          <p:grpSpPr bwMode="auto">
            <a:xfrm>
              <a:off x="522" y="2324"/>
              <a:ext cx="990" cy="508"/>
              <a:chOff x="810" y="1808"/>
              <a:chExt cx="990" cy="508"/>
            </a:xfrm>
          </p:grpSpPr>
          <p:grpSp>
            <p:nvGrpSpPr>
              <p:cNvPr id="18453" name="Group 99">
                <a:extLst>
                  <a:ext uri="{FF2B5EF4-FFF2-40B4-BE49-F238E27FC236}">
                    <a16:creationId xmlns:a16="http://schemas.microsoft.com/office/drawing/2014/main" id="{DB0E85A6-F3A8-494F-B9B0-0D8A2F56EE77}"/>
                  </a:ext>
                </a:extLst>
              </p:cNvPr>
              <p:cNvGrpSpPr>
                <a:grpSpLocks/>
              </p:cNvGrpSpPr>
              <p:nvPr/>
            </p:nvGrpSpPr>
            <p:grpSpPr bwMode="auto">
              <a:xfrm>
                <a:off x="810" y="1808"/>
                <a:ext cx="990" cy="508"/>
                <a:chOff x="4656" y="2804"/>
                <a:chExt cx="990" cy="508"/>
              </a:xfrm>
            </p:grpSpPr>
            <p:sp>
              <p:nvSpPr>
                <p:cNvPr id="18455" name="Text Box 100">
                  <a:extLst>
                    <a:ext uri="{FF2B5EF4-FFF2-40B4-BE49-F238E27FC236}">
                      <a16:creationId xmlns:a16="http://schemas.microsoft.com/office/drawing/2014/main" id="{E93D5C6D-678E-4215-9684-AEABD1995681}"/>
                    </a:ext>
                  </a:extLst>
                </p:cNvPr>
                <p:cNvSpPr txBox="1">
                  <a:spLocks noChangeArrowheads="1"/>
                </p:cNvSpPr>
                <p:nvPr/>
              </p:nvSpPr>
              <p:spPr bwMode="auto">
                <a:xfrm>
                  <a:off x="4656" y="2804"/>
                  <a:ext cx="99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 </a:t>
                  </a:r>
                  <a:r>
                    <a:rPr lang="en-US" altLang="en-US"/>
                    <a:t>– 4 –</a:t>
                  </a:r>
                </a:p>
              </p:txBody>
            </p:sp>
            <p:sp>
              <p:nvSpPr>
                <p:cNvPr id="18456" name="Text Box 101">
                  <a:extLst>
                    <a:ext uri="{FF2B5EF4-FFF2-40B4-BE49-F238E27FC236}">
                      <a16:creationId xmlns:a16="http://schemas.microsoft.com/office/drawing/2014/main" id="{751EBB58-3D6D-4525-9F83-F1028B081DC8}"/>
                    </a:ext>
                  </a:extLst>
                </p:cNvPr>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54" name="Line 102">
                <a:extLst>
                  <a:ext uri="{FF2B5EF4-FFF2-40B4-BE49-F238E27FC236}">
                    <a16:creationId xmlns:a16="http://schemas.microsoft.com/office/drawing/2014/main" id="{D8DD4CD6-4261-46F5-8BC4-C1BDF52D953F}"/>
                  </a:ext>
                </a:extLst>
              </p:cNvPr>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7" name="Text Box 103">
              <a:extLst>
                <a:ext uri="{FF2B5EF4-FFF2-40B4-BE49-F238E27FC236}">
                  <a16:creationId xmlns:a16="http://schemas.microsoft.com/office/drawing/2014/main" id="{207E1862-CFDF-45FA-A5EF-C69069933496}"/>
                </a:ext>
              </a:extLst>
            </p:cNvPr>
            <p:cNvSpPr txBox="1">
              <a:spLocks noChangeArrowheads="1"/>
            </p:cNvSpPr>
            <p:nvPr/>
          </p:nvSpPr>
          <p:spPr bwMode="auto">
            <a:xfrm>
              <a:off x="1008" y="2544"/>
              <a:ext cx="72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x</a:t>
              </a:r>
              <a:r>
                <a:rPr lang="en-US" altLang="en-US" baseline="30000"/>
                <a:t>2</a:t>
              </a:r>
              <a:r>
                <a:rPr lang="en-US" altLang="en-US"/>
                <a:t> + 1</a:t>
              </a:r>
            </a:p>
          </p:txBody>
        </p:sp>
        <p:grpSp>
          <p:nvGrpSpPr>
            <p:cNvPr id="18448" name="Group 104">
              <a:extLst>
                <a:ext uri="{FF2B5EF4-FFF2-40B4-BE49-F238E27FC236}">
                  <a16:creationId xmlns:a16="http://schemas.microsoft.com/office/drawing/2014/main" id="{F66251B7-1521-47BA-BE2C-F0284AD0967D}"/>
                </a:ext>
              </a:extLst>
            </p:cNvPr>
            <p:cNvGrpSpPr>
              <a:grpSpLocks/>
            </p:cNvGrpSpPr>
            <p:nvPr/>
          </p:nvGrpSpPr>
          <p:grpSpPr bwMode="auto">
            <a:xfrm>
              <a:off x="1266" y="2324"/>
              <a:ext cx="1086" cy="508"/>
              <a:chOff x="1266" y="2324"/>
              <a:chExt cx="1086" cy="508"/>
            </a:xfrm>
          </p:grpSpPr>
          <p:grpSp>
            <p:nvGrpSpPr>
              <p:cNvPr id="18449" name="Group 105">
                <a:extLst>
                  <a:ext uri="{FF2B5EF4-FFF2-40B4-BE49-F238E27FC236}">
                    <a16:creationId xmlns:a16="http://schemas.microsoft.com/office/drawing/2014/main" id="{FA199529-0214-4124-9F87-5BAFF81351D0}"/>
                  </a:ext>
                </a:extLst>
              </p:cNvPr>
              <p:cNvGrpSpPr>
                <a:grpSpLocks/>
              </p:cNvGrpSpPr>
              <p:nvPr/>
            </p:nvGrpSpPr>
            <p:grpSpPr bwMode="auto">
              <a:xfrm>
                <a:off x="1266" y="2324"/>
                <a:ext cx="936" cy="508"/>
                <a:chOff x="4683" y="2804"/>
                <a:chExt cx="936" cy="508"/>
              </a:xfrm>
            </p:grpSpPr>
            <p:sp>
              <p:nvSpPr>
                <p:cNvPr id="18451" name="Text Box 106">
                  <a:extLst>
                    <a:ext uri="{FF2B5EF4-FFF2-40B4-BE49-F238E27FC236}">
                      <a16:creationId xmlns:a16="http://schemas.microsoft.com/office/drawing/2014/main" id="{772B23E2-EA52-49EE-9AE5-5226C573D360}"/>
                    </a:ext>
                  </a:extLst>
                </p:cNvPr>
                <p:cNvSpPr txBox="1">
                  <a:spLocks noChangeArrowheads="1"/>
                </p:cNvSpPr>
                <p:nvPr/>
              </p:nvSpPr>
              <p:spPr bwMode="auto">
                <a:xfrm>
                  <a:off x="4683" y="2804"/>
                  <a:ext cx="93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6</a:t>
                  </a:r>
                  <a:r>
                    <a:rPr lang="en-US" altLang="en-US" i="1"/>
                    <a:t>x </a:t>
                  </a:r>
                  <a:r>
                    <a:rPr lang="en-US" altLang="en-US"/>
                    <a:t>– 1</a:t>
                  </a:r>
                </a:p>
              </p:txBody>
            </p:sp>
            <p:sp>
              <p:nvSpPr>
                <p:cNvPr id="18452" name="Text Box 107">
                  <a:extLst>
                    <a:ext uri="{FF2B5EF4-FFF2-40B4-BE49-F238E27FC236}">
                      <a16:creationId xmlns:a16="http://schemas.microsoft.com/office/drawing/2014/main" id="{011E39E6-B536-4E69-891C-38EFF7227654}"/>
                    </a:ext>
                  </a:extLst>
                </p:cNvPr>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18450" name="Line 108">
                <a:extLst>
                  <a:ext uri="{FF2B5EF4-FFF2-40B4-BE49-F238E27FC236}">
                    <a16:creationId xmlns:a16="http://schemas.microsoft.com/office/drawing/2014/main" id="{5D489AB2-F464-4FEA-942D-1C72CAD299E3}"/>
                  </a:ext>
                </a:extLst>
              </p:cNvPr>
              <p:cNvSpPr>
                <a:spLocks noChangeShapeType="1"/>
              </p:cNvSpPr>
              <p:nvPr/>
            </p:nvSpPr>
            <p:spPr bwMode="auto">
              <a:xfrm>
                <a:off x="1344" y="2576"/>
                <a:ext cx="100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5353"/>
                                        </p:tgtEl>
                                        <p:attrNameLst>
                                          <p:attrName>style.visibility</p:attrName>
                                        </p:attrNameLst>
                                      </p:cBhvr>
                                      <p:to>
                                        <p:strVal val="visible"/>
                                      </p:to>
                                    </p:set>
                                    <p:animEffect transition="in" filter="strips(downLeft)">
                                      <p:cBhvr>
                                        <p:cTn id="7" dur="500"/>
                                        <p:tgtEl>
                                          <p:spTgt spid="55353"/>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55389"/>
                                        </p:tgtEl>
                                        <p:attrNameLst>
                                          <p:attrName>style.visibility</p:attrName>
                                        </p:attrNameLst>
                                      </p:cBhvr>
                                      <p:to>
                                        <p:strVal val="visible"/>
                                      </p:to>
                                    </p:set>
                                    <p:anim calcmode="lin" valueType="num">
                                      <p:cBhvr>
                                        <p:cTn id="11" dur="1000" fill="hold"/>
                                        <p:tgtEl>
                                          <p:spTgt spid="55389"/>
                                        </p:tgtEl>
                                        <p:attrNameLst>
                                          <p:attrName>ppt_x</p:attrName>
                                        </p:attrNameLst>
                                      </p:cBhvr>
                                      <p:tavLst>
                                        <p:tav tm="0">
                                          <p:val>
                                            <p:strVal val="#ppt_x-.2"/>
                                          </p:val>
                                        </p:tav>
                                        <p:tav tm="100000">
                                          <p:val>
                                            <p:strVal val="#ppt_x"/>
                                          </p:val>
                                        </p:tav>
                                      </p:tavLst>
                                    </p:anim>
                                    <p:anim calcmode="lin" valueType="num">
                                      <p:cBhvr>
                                        <p:cTn id="12" dur="1000" fill="hold"/>
                                        <p:tgtEl>
                                          <p:spTgt spid="55389"/>
                                        </p:tgtEl>
                                        <p:attrNameLst>
                                          <p:attrName>ppt_y</p:attrName>
                                        </p:attrNameLst>
                                      </p:cBhvr>
                                      <p:tavLst>
                                        <p:tav tm="0">
                                          <p:val>
                                            <p:strVal val="#ppt_y"/>
                                          </p:val>
                                        </p:tav>
                                        <p:tav tm="100000">
                                          <p:val>
                                            <p:strVal val="#ppt_y"/>
                                          </p:val>
                                        </p:tav>
                                      </p:tavLst>
                                    </p:anim>
                                    <p:animEffect transition="in" filter="wipe(right)" prLst="gradientSize: 0.1">
                                      <p:cBhvr>
                                        <p:cTn id="13" dur="1000"/>
                                        <p:tgtEl>
                                          <p:spTgt spid="55389"/>
                                        </p:tgtEl>
                                      </p:cBhvr>
                                    </p:animEffect>
                                  </p:childTnLst>
                                </p:cTn>
                              </p:par>
                            </p:childTnLst>
                          </p:cTn>
                        </p:par>
                        <p:par>
                          <p:cTn id="14" fill="hold" nodeType="afterGroup">
                            <p:stCondLst>
                              <p:cond delay="1500"/>
                            </p:stCondLst>
                            <p:childTnLst>
                              <p:par>
                                <p:cTn id="15" presetID="22" presetClass="entr" presetSubtype="8" fill="hold" nodeType="afterEffect">
                                  <p:stCondLst>
                                    <p:cond delay="0"/>
                                  </p:stCondLst>
                                  <p:childTnLst>
                                    <p:set>
                                      <p:cBhvr>
                                        <p:cTn id="16" dur="1" fill="hold">
                                          <p:stCondLst>
                                            <p:cond delay="0"/>
                                          </p:stCondLst>
                                        </p:cTn>
                                        <p:tgtEl>
                                          <p:spTgt spid="55391"/>
                                        </p:tgtEl>
                                        <p:attrNameLst>
                                          <p:attrName>style.visibility</p:attrName>
                                        </p:attrNameLst>
                                      </p:cBhvr>
                                      <p:to>
                                        <p:strVal val="visible"/>
                                      </p:to>
                                    </p:set>
                                    <p:animEffect transition="in" filter="wipe(left)">
                                      <p:cBhvr>
                                        <p:cTn id="17" dur="500"/>
                                        <p:tgtEl>
                                          <p:spTgt spid="55391"/>
                                        </p:tgtEl>
                                      </p:cBhvr>
                                    </p:animEffect>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55392"/>
                                        </p:tgtEl>
                                        <p:attrNameLst>
                                          <p:attrName>style.visibility</p:attrName>
                                        </p:attrNameLst>
                                      </p:cBhvr>
                                      <p:to>
                                        <p:strVal val="visible"/>
                                      </p:to>
                                    </p:set>
                                    <p:animEffect transition="in" filter="wipe(left)">
                                      <p:cBhvr>
                                        <p:cTn id="21" dur="500"/>
                                        <p:tgtEl>
                                          <p:spTgt spid="55392"/>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12" fill="hold" grpId="0" nodeType="clickEffect">
                                  <p:stCondLst>
                                    <p:cond delay="0"/>
                                  </p:stCondLst>
                                  <p:childTnLst>
                                    <p:set>
                                      <p:cBhvr>
                                        <p:cTn id="25" dur="1" fill="hold">
                                          <p:stCondLst>
                                            <p:cond delay="0"/>
                                          </p:stCondLst>
                                        </p:cTn>
                                        <p:tgtEl>
                                          <p:spTgt spid="55387"/>
                                        </p:tgtEl>
                                        <p:attrNameLst>
                                          <p:attrName>style.visibility</p:attrName>
                                        </p:attrNameLst>
                                      </p:cBhvr>
                                      <p:to>
                                        <p:strVal val="visible"/>
                                      </p:to>
                                    </p:set>
                                    <p:animEffect transition="in" filter="strips(downLeft)">
                                      <p:cBhvr>
                                        <p:cTn id="26" dur="500"/>
                                        <p:tgtEl>
                                          <p:spTgt spid="55387"/>
                                        </p:tgtEl>
                                      </p:cBhvr>
                                    </p:animEffect>
                                  </p:childTnLst>
                                </p:cTn>
                              </p:par>
                            </p:childTnLst>
                          </p:cTn>
                        </p:par>
                        <p:par>
                          <p:cTn id="27" fill="hold" nodeType="afterGroup">
                            <p:stCondLst>
                              <p:cond delay="500"/>
                            </p:stCondLst>
                            <p:childTnLst>
                              <p:par>
                                <p:cTn id="28" presetID="29" presetClass="entr" presetSubtype="0" fill="hold" nodeType="afterEffect">
                                  <p:stCondLst>
                                    <p:cond delay="0"/>
                                  </p:stCondLst>
                                  <p:childTnLst>
                                    <p:set>
                                      <p:cBhvr>
                                        <p:cTn id="29" dur="1" fill="hold">
                                          <p:stCondLst>
                                            <p:cond delay="0"/>
                                          </p:stCondLst>
                                        </p:cTn>
                                        <p:tgtEl>
                                          <p:spTgt spid="55393"/>
                                        </p:tgtEl>
                                        <p:attrNameLst>
                                          <p:attrName>style.visibility</p:attrName>
                                        </p:attrNameLst>
                                      </p:cBhvr>
                                      <p:to>
                                        <p:strVal val="visible"/>
                                      </p:to>
                                    </p:set>
                                    <p:anim calcmode="lin" valueType="num">
                                      <p:cBhvr>
                                        <p:cTn id="30" dur="1000" fill="hold"/>
                                        <p:tgtEl>
                                          <p:spTgt spid="55393"/>
                                        </p:tgtEl>
                                        <p:attrNameLst>
                                          <p:attrName>ppt_x</p:attrName>
                                        </p:attrNameLst>
                                      </p:cBhvr>
                                      <p:tavLst>
                                        <p:tav tm="0">
                                          <p:val>
                                            <p:strVal val="#ppt_x-.2"/>
                                          </p:val>
                                        </p:tav>
                                        <p:tav tm="100000">
                                          <p:val>
                                            <p:strVal val="#ppt_x"/>
                                          </p:val>
                                        </p:tav>
                                      </p:tavLst>
                                    </p:anim>
                                    <p:anim calcmode="lin" valueType="num">
                                      <p:cBhvr>
                                        <p:cTn id="31" dur="1000" fill="hold"/>
                                        <p:tgtEl>
                                          <p:spTgt spid="55393"/>
                                        </p:tgtEl>
                                        <p:attrNameLst>
                                          <p:attrName>ppt_y</p:attrName>
                                        </p:attrNameLst>
                                      </p:cBhvr>
                                      <p:tavLst>
                                        <p:tav tm="0">
                                          <p:val>
                                            <p:strVal val="#ppt_y"/>
                                          </p:val>
                                        </p:tav>
                                        <p:tav tm="100000">
                                          <p:val>
                                            <p:strVal val="#ppt_y"/>
                                          </p:val>
                                        </p:tav>
                                      </p:tavLst>
                                    </p:anim>
                                    <p:animEffect transition="in" filter="wipe(right)" prLst="gradientSize: 0.1">
                                      <p:cBhvr>
                                        <p:cTn id="32" dur="1000"/>
                                        <p:tgtEl>
                                          <p:spTgt spid="55393"/>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55386"/>
                                        </p:tgtEl>
                                        <p:attrNameLst>
                                          <p:attrName>style.visibility</p:attrName>
                                        </p:attrNameLst>
                                      </p:cBhvr>
                                      <p:to>
                                        <p:strVal val="visible"/>
                                      </p:to>
                                    </p:set>
                                    <p:animEffect transition="in" filter="strips(downLeft)">
                                      <p:cBhvr>
                                        <p:cTn id="37" dur="500"/>
                                        <p:tgtEl>
                                          <p:spTgt spid="55386"/>
                                        </p:tgtEl>
                                      </p:cBhvr>
                                    </p:animEffect>
                                  </p:childTnLst>
                                </p:cTn>
                              </p:par>
                            </p:childTnLst>
                          </p:cTn>
                        </p:par>
                        <p:par>
                          <p:cTn id="38" fill="hold" nodeType="afterGroup">
                            <p:stCondLst>
                              <p:cond delay="500"/>
                            </p:stCondLst>
                            <p:childTnLst>
                              <p:par>
                                <p:cTn id="39" presetID="2" presetClass="entr" presetSubtype="8" fill="hold" nodeType="afterEffect">
                                  <p:stCondLst>
                                    <p:cond delay="0"/>
                                  </p:stCondLst>
                                  <p:childTnLst>
                                    <p:set>
                                      <p:cBhvr>
                                        <p:cTn id="40" dur="1" fill="hold">
                                          <p:stCondLst>
                                            <p:cond delay="0"/>
                                          </p:stCondLst>
                                        </p:cTn>
                                        <p:tgtEl>
                                          <p:spTgt spid="55381"/>
                                        </p:tgtEl>
                                        <p:attrNameLst>
                                          <p:attrName>style.visibility</p:attrName>
                                        </p:attrNameLst>
                                      </p:cBhvr>
                                      <p:to>
                                        <p:strVal val="visible"/>
                                      </p:to>
                                    </p:set>
                                    <p:anim calcmode="lin" valueType="num">
                                      <p:cBhvr additive="base">
                                        <p:cTn id="41" dur="500" fill="hold"/>
                                        <p:tgtEl>
                                          <p:spTgt spid="55381"/>
                                        </p:tgtEl>
                                        <p:attrNameLst>
                                          <p:attrName>ppt_x</p:attrName>
                                        </p:attrNameLst>
                                      </p:cBhvr>
                                      <p:tavLst>
                                        <p:tav tm="0">
                                          <p:val>
                                            <p:strVal val="0-#ppt_w/2"/>
                                          </p:val>
                                        </p:tav>
                                        <p:tav tm="100000">
                                          <p:val>
                                            <p:strVal val="#ppt_x"/>
                                          </p:val>
                                        </p:tav>
                                      </p:tavLst>
                                    </p:anim>
                                    <p:anim calcmode="lin" valueType="num">
                                      <p:cBhvr additive="base">
                                        <p:cTn id="42" dur="500" fill="hold"/>
                                        <p:tgtEl>
                                          <p:spTgt spid="55381"/>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1000"/>
                            </p:stCondLst>
                            <p:childTnLst>
                              <p:par>
                                <p:cTn id="44" presetID="29" presetClass="entr" presetSubtype="0" fill="hold" grpId="0" nodeType="afterEffect">
                                  <p:stCondLst>
                                    <p:cond delay="0"/>
                                  </p:stCondLst>
                                  <p:childTnLst>
                                    <p:set>
                                      <p:cBhvr>
                                        <p:cTn id="45" dur="1" fill="hold">
                                          <p:stCondLst>
                                            <p:cond delay="0"/>
                                          </p:stCondLst>
                                        </p:cTn>
                                        <p:tgtEl>
                                          <p:spTgt spid="55355"/>
                                        </p:tgtEl>
                                        <p:attrNameLst>
                                          <p:attrName>style.visibility</p:attrName>
                                        </p:attrNameLst>
                                      </p:cBhvr>
                                      <p:to>
                                        <p:strVal val="visible"/>
                                      </p:to>
                                    </p:set>
                                    <p:anim calcmode="lin" valueType="num">
                                      <p:cBhvr>
                                        <p:cTn id="46" dur="1000" fill="hold"/>
                                        <p:tgtEl>
                                          <p:spTgt spid="55355"/>
                                        </p:tgtEl>
                                        <p:attrNameLst>
                                          <p:attrName>ppt_x</p:attrName>
                                        </p:attrNameLst>
                                      </p:cBhvr>
                                      <p:tavLst>
                                        <p:tav tm="0">
                                          <p:val>
                                            <p:strVal val="#ppt_x-.2"/>
                                          </p:val>
                                        </p:tav>
                                        <p:tav tm="100000">
                                          <p:val>
                                            <p:strVal val="#ppt_x"/>
                                          </p:val>
                                        </p:tav>
                                      </p:tavLst>
                                    </p:anim>
                                    <p:anim calcmode="lin" valueType="num">
                                      <p:cBhvr>
                                        <p:cTn id="47" dur="1000" fill="hold"/>
                                        <p:tgtEl>
                                          <p:spTgt spid="55355"/>
                                        </p:tgtEl>
                                        <p:attrNameLst>
                                          <p:attrName>ppt_y</p:attrName>
                                        </p:attrNameLst>
                                      </p:cBhvr>
                                      <p:tavLst>
                                        <p:tav tm="0">
                                          <p:val>
                                            <p:strVal val="#ppt_y"/>
                                          </p:val>
                                        </p:tav>
                                        <p:tav tm="100000">
                                          <p:val>
                                            <p:strVal val="#ppt_y"/>
                                          </p:val>
                                        </p:tav>
                                      </p:tavLst>
                                    </p:anim>
                                    <p:animEffect transition="in" filter="wipe(right)" prLst="gradientSize: 0.1">
                                      <p:cBhvr>
                                        <p:cTn id="48" dur="1000"/>
                                        <p:tgtEl>
                                          <p:spTgt spid="553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53" grpId="0"/>
      <p:bldP spid="55355" grpId="0"/>
      <p:bldP spid="55386" grpId="0"/>
      <p:bldP spid="5538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5">
            <a:extLst>
              <a:ext uri="{FF2B5EF4-FFF2-40B4-BE49-F238E27FC236}">
                <a16:creationId xmlns:a16="http://schemas.microsoft.com/office/drawing/2014/main" id="{1027187E-4D56-4651-9B86-C0ECF10CDE6F}"/>
              </a:ext>
            </a:extLst>
          </p:cNvPr>
          <p:cNvSpPr txBox="1">
            <a:spLocks noChangeArrowheads="1"/>
          </p:cNvSpPr>
          <p:nvPr/>
        </p:nvSpPr>
        <p:spPr bwMode="auto">
          <a:xfrm>
            <a:off x="1736725" y="21336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endParaRPr lang="en-US" altLang="en-US"/>
          </a:p>
        </p:txBody>
      </p:sp>
      <p:sp>
        <p:nvSpPr>
          <p:cNvPr id="20483" name="Text Box 21">
            <a:extLst>
              <a:ext uri="{FF2B5EF4-FFF2-40B4-BE49-F238E27FC236}">
                <a16:creationId xmlns:a16="http://schemas.microsoft.com/office/drawing/2014/main" id="{B75DEC87-A946-40C9-A74F-8DA544A2B75C}"/>
              </a:ext>
            </a:extLst>
          </p:cNvPr>
          <p:cNvSpPr txBox="1">
            <a:spLocks noChangeArrowheads="1"/>
          </p:cNvSpPr>
          <p:nvPr/>
        </p:nvSpPr>
        <p:spPr bwMode="auto">
          <a:xfrm>
            <a:off x="0" y="990600"/>
            <a:ext cx="9144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a:spcBef>
                <a:spcPct val="50000"/>
              </a:spcBef>
            </a:pPr>
            <a:r>
              <a:rPr lang="en-US" altLang="en-US">
                <a:solidFill>
                  <a:srgbClr val="FF0000"/>
                </a:solidFill>
                <a:latin typeface="Arial Black" panose="020B0A04020102020204" pitchFamily="34" charset="0"/>
              </a:rPr>
              <a:t>Check It Out!</a:t>
            </a:r>
            <a:r>
              <a:rPr lang="en-US" altLang="en-US">
                <a:solidFill>
                  <a:srgbClr val="006699"/>
                </a:solidFill>
                <a:latin typeface="Arial Black" panose="020B0A04020102020204" pitchFamily="34" charset="0"/>
              </a:rPr>
              <a:t> Example 1b </a:t>
            </a:r>
            <a:endParaRPr lang="en-US" altLang="en-US" sz="2600">
              <a:solidFill>
                <a:schemeClr val="accent2"/>
              </a:solidFill>
              <a:latin typeface="Arial MT Bl" charset="0"/>
            </a:endParaRPr>
          </a:p>
        </p:txBody>
      </p:sp>
      <p:sp>
        <p:nvSpPr>
          <p:cNvPr id="20484" name="Text Box 52">
            <a:extLst>
              <a:ext uri="{FF2B5EF4-FFF2-40B4-BE49-F238E27FC236}">
                <a16:creationId xmlns:a16="http://schemas.microsoft.com/office/drawing/2014/main" id="{4296326A-A138-401B-844E-50449ECF8317}"/>
              </a:ext>
            </a:extLst>
          </p:cNvPr>
          <p:cNvSpPr txBox="1">
            <a:spLocks noChangeArrowheads="1"/>
          </p:cNvSpPr>
          <p:nvPr/>
        </p:nvSpPr>
        <p:spPr bwMode="auto">
          <a:xfrm>
            <a:off x="304800" y="1447800"/>
            <a:ext cx="8237538"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b="1"/>
              <a:t>Add or subtract. Identify any </a:t>
            </a:r>
            <a:r>
              <a:rPr lang="en-US" altLang="en-US" b="1" i="1"/>
              <a:t>x</a:t>
            </a:r>
            <a:r>
              <a:rPr lang="en-US" altLang="en-US" b="1"/>
              <a:t>-values for which the expression is undefined. </a:t>
            </a:r>
            <a:endParaRPr lang="en-US" altLang="en-US">
              <a:latin typeface="Times" panose="02020603050405020304" pitchFamily="18" charset="0"/>
            </a:endParaRPr>
          </a:p>
        </p:txBody>
      </p:sp>
      <p:sp>
        <p:nvSpPr>
          <p:cNvPr id="136245" name="Text Box 53">
            <a:extLst>
              <a:ext uri="{FF2B5EF4-FFF2-40B4-BE49-F238E27FC236}">
                <a16:creationId xmlns:a16="http://schemas.microsoft.com/office/drawing/2014/main" id="{5523CE19-75EE-4682-8829-98EDB40DD41D}"/>
              </a:ext>
            </a:extLst>
          </p:cNvPr>
          <p:cNvSpPr txBox="1">
            <a:spLocks noChangeArrowheads="1"/>
          </p:cNvSpPr>
          <p:nvPr/>
        </p:nvSpPr>
        <p:spPr bwMode="auto">
          <a:xfrm>
            <a:off x="4800600" y="3473450"/>
            <a:ext cx="36576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Subtract the numerators.</a:t>
            </a:r>
            <a:endParaRPr lang="en-US" altLang="en-US" i="1">
              <a:latin typeface="Arial" panose="020B0604020202020204" pitchFamily="34" charset="0"/>
              <a:sym typeface="Symbol" panose="05050102010706020507" pitchFamily="18" charset="2"/>
            </a:endParaRPr>
          </a:p>
        </p:txBody>
      </p:sp>
      <p:grpSp>
        <p:nvGrpSpPr>
          <p:cNvPr id="20486" name="Group 102">
            <a:extLst>
              <a:ext uri="{FF2B5EF4-FFF2-40B4-BE49-F238E27FC236}">
                <a16:creationId xmlns:a16="http://schemas.microsoft.com/office/drawing/2014/main" id="{DCD6BCAD-5A1E-4AA6-A2F3-BA5EE087B8E1}"/>
              </a:ext>
            </a:extLst>
          </p:cNvPr>
          <p:cNvGrpSpPr>
            <a:grpSpLocks/>
          </p:cNvGrpSpPr>
          <p:nvPr/>
        </p:nvGrpSpPr>
        <p:grpSpPr bwMode="auto">
          <a:xfrm>
            <a:off x="762000" y="2406650"/>
            <a:ext cx="4073525" cy="806450"/>
            <a:chOff x="480" y="1680"/>
            <a:chExt cx="2566" cy="508"/>
          </a:xfrm>
        </p:grpSpPr>
        <p:grpSp>
          <p:nvGrpSpPr>
            <p:cNvPr id="20528" name="Group 56">
              <a:extLst>
                <a:ext uri="{FF2B5EF4-FFF2-40B4-BE49-F238E27FC236}">
                  <a16:creationId xmlns:a16="http://schemas.microsoft.com/office/drawing/2014/main" id="{69F886F0-8052-4FE4-B7C6-2FF5EE60C55F}"/>
                </a:ext>
              </a:extLst>
            </p:cNvPr>
            <p:cNvGrpSpPr>
              <a:grpSpLocks/>
            </p:cNvGrpSpPr>
            <p:nvPr/>
          </p:nvGrpSpPr>
          <p:grpSpPr bwMode="auto">
            <a:xfrm>
              <a:off x="480" y="1680"/>
              <a:ext cx="1076" cy="508"/>
              <a:chOff x="768" y="1808"/>
              <a:chExt cx="1076" cy="508"/>
            </a:xfrm>
          </p:grpSpPr>
          <p:grpSp>
            <p:nvGrpSpPr>
              <p:cNvPr id="20535" name="Group 57">
                <a:extLst>
                  <a:ext uri="{FF2B5EF4-FFF2-40B4-BE49-F238E27FC236}">
                    <a16:creationId xmlns:a16="http://schemas.microsoft.com/office/drawing/2014/main" id="{C2D540B3-5409-42EC-817A-8DE8BFE43358}"/>
                  </a:ext>
                </a:extLst>
              </p:cNvPr>
              <p:cNvGrpSpPr>
                <a:grpSpLocks/>
              </p:cNvGrpSpPr>
              <p:nvPr/>
            </p:nvGrpSpPr>
            <p:grpSpPr bwMode="auto">
              <a:xfrm>
                <a:off x="768" y="1808"/>
                <a:ext cx="1076" cy="508"/>
                <a:chOff x="4614" y="2804"/>
                <a:chExt cx="1076" cy="508"/>
              </a:xfrm>
            </p:grpSpPr>
            <p:sp>
              <p:nvSpPr>
                <p:cNvPr id="20537" name="Text Box 58">
                  <a:extLst>
                    <a:ext uri="{FF2B5EF4-FFF2-40B4-BE49-F238E27FC236}">
                      <a16:creationId xmlns:a16="http://schemas.microsoft.com/office/drawing/2014/main" id="{CA47DB0F-A3CC-402C-AC9C-A1F652D82D05}"/>
                    </a:ext>
                  </a:extLst>
                </p:cNvPr>
                <p:cNvSpPr txBox="1">
                  <a:spLocks noChangeArrowheads="1"/>
                </p:cNvSpPr>
                <p:nvPr/>
              </p:nvSpPr>
              <p:spPr bwMode="auto">
                <a:xfrm>
                  <a:off x="4614" y="2804"/>
                  <a:ext cx="107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 3</a:t>
                  </a:r>
                  <a:r>
                    <a:rPr lang="en-US" altLang="en-US" b="1" i="1"/>
                    <a:t>x</a:t>
                  </a:r>
                  <a:r>
                    <a:rPr lang="en-US" altLang="en-US" b="1" baseline="30000"/>
                    <a:t>2</a:t>
                  </a:r>
                  <a:r>
                    <a:rPr lang="en-US" altLang="en-US" b="1" i="1"/>
                    <a:t> </a:t>
                  </a:r>
                  <a:r>
                    <a:rPr lang="en-US" altLang="en-US" b="1"/>
                    <a:t>– 5</a:t>
                  </a:r>
                  <a:r>
                    <a:rPr lang="en-US" altLang="en-US" b="1" i="1"/>
                    <a:t> </a:t>
                  </a:r>
                  <a:r>
                    <a:rPr lang="en-US" altLang="en-US" b="1"/>
                    <a:t> </a:t>
                  </a:r>
                </a:p>
              </p:txBody>
            </p:sp>
            <p:sp>
              <p:nvSpPr>
                <p:cNvPr id="20538" name="Text Box 59">
                  <a:extLst>
                    <a:ext uri="{FF2B5EF4-FFF2-40B4-BE49-F238E27FC236}">
                      <a16:creationId xmlns:a16="http://schemas.microsoft.com/office/drawing/2014/main" id="{F7B00A53-A2BA-43D0-8A67-C4B25B6F6722}"/>
                    </a:ext>
                  </a:extLst>
                </p:cNvPr>
                <p:cNvSpPr txBox="1">
                  <a:spLocks noChangeArrowheads="1"/>
                </p:cNvSpPr>
                <p:nvPr/>
              </p:nvSpPr>
              <p:spPr bwMode="auto">
                <a:xfrm>
                  <a:off x="4717" y="3024"/>
                  <a:ext cx="85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3</a:t>
                  </a:r>
                  <a:r>
                    <a:rPr lang="en-US" altLang="en-US" b="1" i="1"/>
                    <a:t>x</a:t>
                  </a:r>
                  <a:r>
                    <a:rPr lang="en-US" altLang="en-US" b="1"/>
                    <a:t> – 1</a:t>
                  </a:r>
                  <a:r>
                    <a:rPr lang="en-US" altLang="en-US"/>
                    <a:t> </a:t>
                  </a:r>
                </a:p>
              </p:txBody>
            </p:sp>
          </p:grpSp>
          <p:sp>
            <p:nvSpPr>
              <p:cNvPr id="20536" name="Line 60">
                <a:extLst>
                  <a:ext uri="{FF2B5EF4-FFF2-40B4-BE49-F238E27FC236}">
                    <a16:creationId xmlns:a16="http://schemas.microsoft.com/office/drawing/2014/main" id="{9FD276A2-5A7E-4EDF-9E15-825E3E8DA1A2}"/>
                  </a:ext>
                </a:extLst>
              </p:cNvPr>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29" name="Text Box 62">
              <a:extLst>
                <a:ext uri="{FF2B5EF4-FFF2-40B4-BE49-F238E27FC236}">
                  <a16:creationId xmlns:a16="http://schemas.microsoft.com/office/drawing/2014/main" id="{EFC19036-DA10-40A0-AE9F-F4253DD4559A}"/>
                </a:ext>
              </a:extLst>
            </p:cNvPr>
            <p:cNvSpPr txBox="1">
              <a:spLocks noChangeArrowheads="1"/>
            </p:cNvSpPr>
            <p:nvPr/>
          </p:nvSpPr>
          <p:spPr bwMode="auto">
            <a:xfrm>
              <a:off x="1392" y="1774"/>
              <a:ext cx="23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sym typeface="Symbol" panose="05050102010706020507" pitchFamily="18" charset="2"/>
                </a:rPr>
                <a:t>–</a:t>
              </a:r>
            </a:p>
          </p:txBody>
        </p:sp>
        <p:grpSp>
          <p:nvGrpSpPr>
            <p:cNvPr id="20530" name="Group 101">
              <a:extLst>
                <a:ext uri="{FF2B5EF4-FFF2-40B4-BE49-F238E27FC236}">
                  <a16:creationId xmlns:a16="http://schemas.microsoft.com/office/drawing/2014/main" id="{99A0D8CA-ECEC-4721-BCA8-9ACEA14F7F93}"/>
                </a:ext>
              </a:extLst>
            </p:cNvPr>
            <p:cNvGrpSpPr>
              <a:grpSpLocks/>
            </p:cNvGrpSpPr>
            <p:nvPr/>
          </p:nvGrpSpPr>
          <p:grpSpPr bwMode="auto">
            <a:xfrm>
              <a:off x="1632" y="1680"/>
              <a:ext cx="1414" cy="508"/>
              <a:chOff x="1850" y="1680"/>
              <a:chExt cx="1414" cy="508"/>
            </a:xfrm>
          </p:grpSpPr>
          <p:grpSp>
            <p:nvGrpSpPr>
              <p:cNvPr id="20531" name="Group 64">
                <a:extLst>
                  <a:ext uri="{FF2B5EF4-FFF2-40B4-BE49-F238E27FC236}">
                    <a16:creationId xmlns:a16="http://schemas.microsoft.com/office/drawing/2014/main" id="{6C672F02-C5E6-45E2-9B2E-7DF852AE6FB0}"/>
                  </a:ext>
                </a:extLst>
              </p:cNvPr>
              <p:cNvGrpSpPr>
                <a:grpSpLocks/>
              </p:cNvGrpSpPr>
              <p:nvPr/>
            </p:nvGrpSpPr>
            <p:grpSpPr bwMode="auto">
              <a:xfrm>
                <a:off x="1850" y="1680"/>
                <a:ext cx="1414" cy="508"/>
                <a:chOff x="4446" y="2804"/>
                <a:chExt cx="1414" cy="508"/>
              </a:xfrm>
            </p:grpSpPr>
            <p:sp>
              <p:nvSpPr>
                <p:cNvPr id="20533" name="Text Box 65">
                  <a:extLst>
                    <a:ext uri="{FF2B5EF4-FFF2-40B4-BE49-F238E27FC236}">
                      <a16:creationId xmlns:a16="http://schemas.microsoft.com/office/drawing/2014/main" id="{AAAF4F3F-E23B-45BD-87F8-F34F56177CB1}"/>
                    </a:ext>
                  </a:extLst>
                </p:cNvPr>
                <p:cNvSpPr txBox="1">
                  <a:spLocks noChangeArrowheads="1"/>
                </p:cNvSpPr>
                <p:nvPr/>
              </p:nvSpPr>
              <p:spPr bwMode="auto">
                <a:xfrm>
                  <a:off x="4446" y="2804"/>
                  <a:ext cx="141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2</a:t>
                  </a:r>
                  <a:r>
                    <a:rPr lang="en-US" altLang="en-US" b="1" i="1"/>
                    <a:t>x</a:t>
                  </a:r>
                  <a:r>
                    <a:rPr lang="en-US" altLang="en-US" b="1" baseline="30000"/>
                    <a:t>2</a:t>
                  </a:r>
                  <a:r>
                    <a:rPr lang="en-US" altLang="en-US" b="1" i="1"/>
                    <a:t> </a:t>
                  </a:r>
                  <a:r>
                    <a:rPr lang="en-US" altLang="en-US" b="1"/>
                    <a:t>–</a:t>
                  </a:r>
                  <a:r>
                    <a:rPr lang="en-US" altLang="en-US" b="1" i="1"/>
                    <a:t> </a:t>
                  </a:r>
                  <a:r>
                    <a:rPr lang="en-US" altLang="en-US" b="1"/>
                    <a:t>3</a:t>
                  </a:r>
                  <a:r>
                    <a:rPr lang="en-US" altLang="en-US" b="1" i="1"/>
                    <a:t>x</a:t>
                  </a:r>
                  <a:r>
                    <a:rPr lang="en-US" altLang="en-US" b="1"/>
                    <a:t> –</a:t>
                  </a:r>
                  <a:r>
                    <a:rPr lang="en-US" altLang="en-US"/>
                    <a:t> </a:t>
                  </a:r>
                  <a:r>
                    <a:rPr lang="en-US" altLang="en-US" b="1"/>
                    <a:t>2</a:t>
                  </a:r>
                </a:p>
              </p:txBody>
            </p:sp>
            <p:sp>
              <p:nvSpPr>
                <p:cNvPr id="20534" name="Text Box 66">
                  <a:extLst>
                    <a:ext uri="{FF2B5EF4-FFF2-40B4-BE49-F238E27FC236}">
                      <a16:creationId xmlns:a16="http://schemas.microsoft.com/office/drawing/2014/main" id="{8849CD14-5E4D-417E-B779-96B11F91E36D}"/>
                    </a:ext>
                  </a:extLst>
                </p:cNvPr>
                <p:cNvSpPr txBox="1">
                  <a:spLocks noChangeArrowheads="1"/>
                </p:cNvSpPr>
                <p:nvPr/>
              </p:nvSpPr>
              <p:spPr bwMode="auto">
                <a:xfrm>
                  <a:off x="4753" y="3024"/>
                  <a:ext cx="78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b="1"/>
                    <a:t>3</a:t>
                  </a:r>
                  <a:r>
                    <a:rPr lang="en-US" altLang="en-US" b="1" i="1"/>
                    <a:t>x</a:t>
                  </a:r>
                  <a:r>
                    <a:rPr lang="en-US" altLang="en-US" b="1"/>
                    <a:t> – 1</a:t>
                  </a:r>
                </a:p>
              </p:txBody>
            </p:sp>
          </p:grpSp>
          <p:sp>
            <p:nvSpPr>
              <p:cNvPr id="20532" name="Line 67">
                <a:extLst>
                  <a:ext uri="{FF2B5EF4-FFF2-40B4-BE49-F238E27FC236}">
                    <a16:creationId xmlns:a16="http://schemas.microsoft.com/office/drawing/2014/main" id="{EB49B26B-B1C2-43CD-9C27-DE78D078F71D}"/>
                  </a:ext>
                </a:extLst>
              </p:cNvPr>
              <p:cNvSpPr>
                <a:spLocks noChangeShapeType="1"/>
              </p:cNvSpPr>
              <p:nvPr/>
            </p:nvSpPr>
            <p:spPr bwMode="auto">
              <a:xfrm>
                <a:off x="1872" y="1932"/>
                <a:ext cx="134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136307" name="Group 115">
            <a:extLst>
              <a:ext uri="{FF2B5EF4-FFF2-40B4-BE49-F238E27FC236}">
                <a16:creationId xmlns:a16="http://schemas.microsoft.com/office/drawing/2014/main" id="{FCC7489C-0B04-4EE4-BF6E-300EBBFF4828}"/>
              </a:ext>
            </a:extLst>
          </p:cNvPr>
          <p:cNvGrpSpPr>
            <a:grpSpLocks/>
          </p:cNvGrpSpPr>
          <p:nvPr/>
        </p:nvGrpSpPr>
        <p:grpSpPr bwMode="auto">
          <a:xfrm>
            <a:off x="765175" y="3352800"/>
            <a:ext cx="3921125" cy="806450"/>
            <a:chOff x="482" y="2276"/>
            <a:chExt cx="2470" cy="508"/>
          </a:xfrm>
        </p:grpSpPr>
        <p:sp>
          <p:nvSpPr>
            <p:cNvPr id="20516" name="Text Box 74">
              <a:extLst>
                <a:ext uri="{FF2B5EF4-FFF2-40B4-BE49-F238E27FC236}">
                  <a16:creationId xmlns:a16="http://schemas.microsoft.com/office/drawing/2014/main" id="{A67C5302-1C39-4EC6-846E-151AC66E9B10}"/>
                </a:ext>
              </a:extLst>
            </p:cNvPr>
            <p:cNvSpPr txBox="1">
              <a:spLocks noChangeArrowheads="1"/>
            </p:cNvSpPr>
            <p:nvPr/>
          </p:nvSpPr>
          <p:spPr bwMode="auto">
            <a:xfrm>
              <a:off x="1008" y="2496"/>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3</a:t>
              </a:r>
              <a:r>
                <a:rPr lang="en-US" altLang="en-US" i="1"/>
                <a:t>x</a:t>
              </a:r>
              <a:r>
                <a:rPr lang="en-US" altLang="en-US"/>
                <a:t> – 1</a:t>
              </a:r>
            </a:p>
          </p:txBody>
        </p:sp>
        <p:grpSp>
          <p:nvGrpSpPr>
            <p:cNvPr id="20517" name="Group 106">
              <a:extLst>
                <a:ext uri="{FF2B5EF4-FFF2-40B4-BE49-F238E27FC236}">
                  <a16:creationId xmlns:a16="http://schemas.microsoft.com/office/drawing/2014/main" id="{07119EC4-09B1-489D-940A-0CE5E62FD8AC}"/>
                </a:ext>
              </a:extLst>
            </p:cNvPr>
            <p:cNvGrpSpPr>
              <a:grpSpLocks/>
            </p:cNvGrpSpPr>
            <p:nvPr/>
          </p:nvGrpSpPr>
          <p:grpSpPr bwMode="auto">
            <a:xfrm>
              <a:off x="482" y="2276"/>
              <a:ext cx="2470" cy="508"/>
              <a:chOff x="482" y="2276"/>
              <a:chExt cx="2470" cy="508"/>
            </a:xfrm>
          </p:grpSpPr>
          <p:grpSp>
            <p:nvGrpSpPr>
              <p:cNvPr id="20518" name="Group 69">
                <a:extLst>
                  <a:ext uri="{FF2B5EF4-FFF2-40B4-BE49-F238E27FC236}">
                    <a16:creationId xmlns:a16="http://schemas.microsoft.com/office/drawing/2014/main" id="{67AA1FF5-34D4-4931-B53A-E69D3B2B4C4D}"/>
                  </a:ext>
                </a:extLst>
              </p:cNvPr>
              <p:cNvGrpSpPr>
                <a:grpSpLocks/>
              </p:cNvGrpSpPr>
              <p:nvPr/>
            </p:nvGrpSpPr>
            <p:grpSpPr bwMode="auto">
              <a:xfrm>
                <a:off x="482" y="2276"/>
                <a:ext cx="1071" cy="508"/>
                <a:chOff x="770" y="1808"/>
                <a:chExt cx="1071" cy="508"/>
              </a:xfrm>
            </p:grpSpPr>
            <p:grpSp>
              <p:nvGrpSpPr>
                <p:cNvPr id="20524" name="Group 70">
                  <a:extLst>
                    <a:ext uri="{FF2B5EF4-FFF2-40B4-BE49-F238E27FC236}">
                      <a16:creationId xmlns:a16="http://schemas.microsoft.com/office/drawing/2014/main" id="{50CD25A2-55BD-4D6A-9160-AE5A7DB6CC52}"/>
                    </a:ext>
                  </a:extLst>
                </p:cNvPr>
                <p:cNvGrpSpPr>
                  <a:grpSpLocks/>
                </p:cNvGrpSpPr>
                <p:nvPr/>
              </p:nvGrpSpPr>
              <p:grpSpPr bwMode="auto">
                <a:xfrm>
                  <a:off x="770" y="1808"/>
                  <a:ext cx="1071" cy="508"/>
                  <a:chOff x="4616" y="2804"/>
                  <a:chExt cx="1071" cy="508"/>
                </a:xfrm>
              </p:grpSpPr>
              <p:sp>
                <p:nvSpPr>
                  <p:cNvPr id="20526" name="Text Box 71">
                    <a:extLst>
                      <a:ext uri="{FF2B5EF4-FFF2-40B4-BE49-F238E27FC236}">
                        <a16:creationId xmlns:a16="http://schemas.microsoft.com/office/drawing/2014/main" id="{491D5A7A-B84C-48AB-853F-86B3F8C8B27A}"/>
                      </a:ext>
                    </a:extLst>
                  </p:cNvPr>
                  <p:cNvSpPr txBox="1">
                    <a:spLocks noChangeArrowheads="1"/>
                  </p:cNvSpPr>
                  <p:nvPr/>
                </p:nvSpPr>
                <p:spPr bwMode="auto">
                  <a:xfrm>
                    <a:off x="4616" y="2804"/>
                    <a:ext cx="10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a:t>
                    </a:r>
                    <a:r>
                      <a:rPr lang="en-US" altLang="en-US" baseline="30000"/>
                      <a:t>2</a:t>
                    </a:r>
                    <a:r>
                      <a:rPr lang="en-US" altLang="en-US" i="1"/>
                      <a:t> </a:t>
                    </a:r>
                    <a:r>
                      <a:rPr lang="en-US" altLang="en-US"/>
                      <a:t>– 5 </a:t>
                    </a:r>
                    <a:r>
                      <a:rPr lang="en-US" altLang="en-US">
                        <a:solidFill>
                          <a:srgbClr val="FF0000"/>
                        </a:solidFill>
                      </a:rPr>
                      <a:t>–</a:t>
                    </a:r>
                  </a:p>
                </p:txBody>
              </p:sp>
              <p:sp>
                <p:nvSpPr>
                  <p:cNvPr id="20527" name="Text Box 72">
                    <a:extLst>
                      <a:ext uri="{FF2B5EF4-FFF2-40B4-BE49-F238E27FC236}">
                        <a16:creationId xmlns:a16="http://schemas.microsoft.com/office/drawing/2014/main" id="{2F70A066-046F-425E-8A7F-7C33DF13F65B}"/>
                      </a:ext>
                    </a:extLst>
                  </p:cNvPr>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25" name="Line 73">
                  <a:extLst>
                    <a:ext uri="{FF2B5EF4-FFF2-40B4-BE49-F238E27FC236}">
                      <a16:creationId xmlns:a16="http://schemas.microsoft.com/office/drawing/2014/main" id="{99906BF5-1AC0-4357-9A16-130C921D63D3}"/>
                    </a:ext>
                  </a:extLst>
                </p:cNvPr>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20519" name="Group 103">
                <a:extLst>
                  <a:ext uri="{FF2B5EF4-FFF2-40B4-BE49-F238E27FC236}">
                    <a16:creationId xmlns:a16="http://schemas.microsoft.com/office/drawing/2014/main" id="{D6E0AB4C-12D6-48AA-9647-A20012981E1B}"/>
                  </a:ext>
                </a:extLst>
              </p:cNvPr>
              <p:cNvGrpSpPr>
                <a:grpSpLocks/>
              </p:cNvGrpSpPr>
              <p:nvPr/>
            </p:nvGrpSpPr>
            <p:grpSpPr bwMode="auto">
              <a:xfrm>
                <a:off x="519" y="2276"/>
                <a:ext cx="2433" cy="508"/>
                <a:chOff x="519" y="2276"/>
                <a:chExt cx="2433" cy="508"/>
              </a:xfrm>
            </p:grpSpPr>
            <p:grpSp>
              <p:nvGrpSpPr>
                <p:cNvPr id="20520" name="Group 76">
                  <a:extLst>
                    <a:ext uri="{FF2B5EF4-FFF2-40B4-BE49-F238E27FC236}">
                      <a16:creationId xmlns:a16="http://schemas.microsoft.com/office/drawing/2014/main" id="{710AF81D-3E2A-4A82-BC56-B3431FE8E3DE}"/>
                    </a:ext>
                  </a:extLst>
                </p:cNvPr>
                <p:cNvGrpSpPr>
                  <a:grpSpLocks/>
                </p:cNvGrpSpPr>
                <p:nvPr/>
              </p:nvGrpSpPr>
              <p:grpSpPr bwMode="auto">
                <a:xfrm>
                  <a:off x="519" y="2276"/>
                  <a:ext cx="2433" cy="508"/>
                  <a:chOff x="3936" y="2804"/>
                  <a:chExt cx="2433" cy="508"/>
                </a:xfrm>
              </p:grpSpPr>
              <p:sp>
                <p:nvSpPr>
                  <p:cNvPr id="20522" name="Text Box 77">
                    <a:extLst>
                      <a:ext uri="{FF2B5EF4-FFF2-40B4-BE49-F238E27FC236}">
                        <a16:creationId xmlns:a16="http://schemas.microsoft.com/office/drawing/2014/main" id="{41313D0C-2F87-4DB8-99A6-BDF1F63B4624}"/>
                      </a:ext>
                    </a:extLst>
                  </p:cNvPr>
                  <p:cNvSpPr txBox="1">
                    <a:spLocks noChangeArrowheads="1"/>
                  </p:cNvSpPr>
                  <p:nvPr/>
                </p:nvSpPr>
                <p:spPr bwMode="auto">
                  <a:xfrm>
                    <a:off x="3936" y="2804"/>
                    <a:ext cx="2433"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2</a:t>
                    </a:r>
                    <a:r>
                      <a:rPr lang="en-US" altLang="en-US" i="1"/>
                      <a:t>x</a:t>
                    </a:r>
                    <a:r>
                      <a:rPr lang="en-US" altLang="en-US" baseline="30000"/>
                      <a:t>2</a:t>
                    </a:r>
                    <a:r>
                      <a:rPr lang="en-US" altLang="en-US" i="1"/>
                      <a:t> </a:t>
                    </a:r>
                    <a:r>
                      <a:rPr lang="en-US" altLang="en-US"/>
                      <a:t>– 3</a:t>
                    </a:r>
                    <a:r>
                      <a:rPr lang="en-US" altLang="en-US" i="1"/>
                      <a:t>x</a:t>
                    </a:r>
                    <a:r>
                      <a:rPr lang="en-US" altLang="en-US"/>
                      <a:t> – 2</a:t>
                    </a:r>
                    <a:r>
                      <a:rPr lang="en-US" altLang="en-US">
                        <a:solidFill>
                          <a:srgbClr val="FF0000"/>
                        </a:solidFill>
                      </a:rPr>
                      <a:t>)</a:t>
                    </a:r>
                  </a:p>
                </p:txBody>
              </p:sp>
              <p:sp>
                <p:nvSpPr>
                  <p:cNvPr id="20523" name="Text Box 78">
                    <a:extLst>
                      <a:ext uri="{FF2B5EF4-FFF2-40B4-BE49-F238E27FC236}">
                        <a16:creationId xmlns:a16="http://schemas.microsoft.com/office/drawing/2014/main" id="{3AFFC315-4C7B-49D9-AABF-896D42285F90}"/>
                      </a:ext>
                    </a:extLst>
                  </p:cNvPr>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21" name="Line 79">
                  <a:extLst>
                    <a:ext uri="{FF2B5EF4-FFF2-40B4-BE49-F238E27FC236}">
                      <a16:creationId xmlns:a16="http://schemas.microsoft.com/office/drawing/2014/main" id="{BD331A6B-C4D9-4044-9847-5CBAA7BCC355}"/>
                    </a:ext>
                  </a:extLst>
                </p:cNvPr>
                <p:cNvSpPr>
                  <a:spLocks noChangeShapeType="1"/>
                </p:cNvSpPr>
                <p:nvPr/>
              </p:nvSpPr>
              <p:spPr bwMode="auto">
                <a:xfrm>
                  <a:off x="1344" y="2528"/>
                  <a:ext cx="1536"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grpSp>
        <p:nvGrpSpPr>
          <p:cNvPr id="136300" name="Group 108">
            <a:extLst>
              <a:ext uri="{FF2B5EF4-FFF2-40B4-BE49-F238E27FC236}">
                <a16:creationId xmlns:a16="http://schemas.microsoft.com/office/drawing/2014/main" id="{49192146-2294-4F2B-ADA9-79F3292DED8B}"/>
              </a:ext>
            </a:extLst>
          </p:cNvPr>
          <p:cNvGrpSpPr>
            <a:grpSpLocks/>
          </p:cNvGrpSpPr>
          <p:nvPr/>
        </p:nvGrpSpPr>
        <p:grpSpPr bwMode="auto">
          <a:xfrm>
            <a:off x="919163" y="4800600"/>
            <a:ext cx="1900237" cy="806450"/>
            <a:chOff x="369" y="3168"/>
            <a:chExt cx="1197" cy="508"/>
          </a:xfrm>
        </p:grpSpPr>
        <p:grpSp>
          <p:nvGrpSpPr>
            <p:cNvPr id="20512" name="Group 81">
              <a:extLst>
                <a:ext uri="{FF2B5EF4-FFF2-40B4-BE49-F238E27FC236}">
                  <a16:creationId xmlns:a16="http://schemas.microsoft.com/office/drawing/2014/main" id="{9566EE54-51C3-4F84-9D17-E0847613814E}"/>
                </a:ext>
              </a:extLst>
            </p:cNvPr>
            <p:cNvGrpSpPr>
              <a:grpSpLocks/>
            </p:cNvGrpSpPr>
            <p:nvPr/>
          </p:nvGrpSpPr>
          <p:grpSpPr bwMode="auto">
            <a:xfrm>
              <a:off x="369" y="3168"/>
              <a:ext cx="1197" cy="508"/>
              <a:chOff x="4555" y="2804"/>
              <a:chExt cx="1197" cy="508"/>
            </a:xfrm>
          </p:grpSpPr>
          <p:sp>
            <p:nvSpPr>
              <p:cNvPr id="20514" name="Text Box 82">
                <a:extLst>
                  <a:ext uri="{FF2B5EF4-FFF2-40B4-BE49-F238E27FC236}">
                    <a16:creationId xmlns:a16="http://schemas.microsoft.com/office/drawing/2014/main" id="{308BF1AE-D2C3-4551-9DC7-2C4ACD484A59}"/>
                  </a:ext>
                </a:extLst>
              </p:cNvPr>
              <p:cNvSpPr txBox="1">
                <a:spLocks noChangeArrowheads="1"/>
              </p:cNvSpPr>
              <p:nvPr/>
            </p:nvSpPr>
            <p:spPr bwMode="auto">
              <a:xfrm>
                <a:off x="4555" y="2804"/>
                <a:ext cx="1197"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x</a:t>
                </a:r>
                <a:r>
                  <a:rPr lang="en-US" altLang="en-US" baseline="30000"/>
                  <a:t>2 </a:t>
                </a:r>
                <a:r>
                  <a:rPr lang="en-US" altLang="en-US"/>
                  <a:t>+ 3</a:t>
                </a:r>
                <a:r>
                  <a:rPr lang="en-US" altLang="en-US" i="1"/>
                  <a:t>x </a:t>
                </a:r>
                <a:r>
                  <a:rPr lang="en-US" altLang="en-US"/>
                  <a:t>– 3</a:t>
                </a:r>
              </a:p>
            </p:txBody>
          </p:sp>
          <p:sp>
            <p:nvSpPr>
              <p:cNvPr id="20515" name="Text Box 83">
                <a:extLst>
                  <a:ext uri="{FF2B5EF4-FFF2-40B4-BE49-F238E27FC236}">
                    <a16:creationId xmlns:a16="http://schemas.microsoft.com/office/drawing/2014/main" id="{138E7221-DFBA-4986-96DC-C33A87833DC6}"/>
                  </a:ext>
                </a:extLst>
              </p:cNvPr>
              <p:cNvSpPr txBox="1">
                <a:spLocks noChangeArrowheads="1"/>
              </p:cNvSpPr>
              <p:nvPr/>
            </p:nvSpPr>
            <p:spPr bwMode="auto">
              <a:xfrm>
                <a:off x="4780" y="3024"/>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t>3</a:t>
                </a:r>
                <a:r>
                  <a:rPr lang="en-US" altLang="en-US" i="1"/>
                  <a:t>x</a:t>
                </a:r>
                <a:r>
                  <a:rPr lang="en-US" altLang="en-US"/>
                  <a:t> – 1</a:t>
                </a:r>
              </a:p>
            </p:txBody>
          </p:sp>
        </p:grpSp>
        <p:sp>
          <p:nvSpPr>
            <p:cNvPr id="20513" name="Line 84">
              <a:extLst>
                <a:ext uri="{FF2B5EF4-FFF2-40B4-BE49-F238E27FC236}">
                  <a16:creationId xmlns:a16="http://schemas.microsoft.com/office/drawing/2014/main" id="{DD73F30A-7FC1-4426-9377-CDF5296D1286}"/>
                </a:ext>
              </a:extLst>
            </p:cNvPr>
            <p:cNvSpPr>
              <a:spLocks noChangeShapeType="1"/>
            </p:cNvSpPr>
            <p:nvPr/>
          </p:nvSpPr>
          <p:spPr bwMode="auto">
            <a:xfrm>
              <a:off x="384" y="3420"/>
              <a:ext cx="110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36277" name="Text Box 85">
            <a:extLst>
              <a:ext uri="{FF2B5EF4-FFF2-40B4-BE49-F238E27FC236}">
                <a16:creationId xmlns:a16="http://schemas.microsoft.com/office/drawing/2014/main" id="{5C89853E-687B-4E57-A461-B58A28E0B866}"/>
              </a:ext>
            </a:extLst>
          </p:cNvPr>
          <p:cNvSpPr txBox="1">
            <a:spLocks noChangeArrowheads="1"/>
          </p:cNvSpPr>
          <p:nvPr/>
        </p:nvSpPr>
        <p:spPr bwMode="auto">
          <a:xfrm>
            <a:off x="4800600" y="5010150"/>
            <a:ext cx="30480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Combine like terms.</a:t>
            </a:r>
            <a:endParaRPr lang="en-US" altLang="en-US" i="1">
              <a:latin typeface="Arial" panose="020B0604020202020204" pitchFamily="34" charset="0"/>
              <a:sym typeface="Symbol" panose="05050102010706020507" pitchFamily="18" charset="2"/>
            </a:endParaRPr>
          </a:p>
        </p:txBody>
      </p:sp>
      <p:sp>
        <p:nvSpPr>
          <p:cNvPr id="136278" name="Text Box 86">
            <a:extLst>
              <a:ext uri="{FF2B5EF4-FFF2-40B4-BE49-F238E27FC236}">
                <a16:creationId xmlns:a16="http://schemas.microsoft.com/office/drawing/2014/main" id="{2C4313F9-F9E6-4259-82E4-34443852026E}"/>
              </a:ext>
            </a:extLst>
          </p:cNvPr>
          <p:cNvSpPr txBox="1">
            <a:spLocks noChangeArrowheads="1"/>
          </p:cNvSpPr>
          <p:nvPr/>
        </p:nvSpPr>
        <p:spPr bwMode="auto">
          <a:xfrm>
            <a:off x="4800600" y="4286250"/>
            <a:ext cx="4114800" cy="457200"/>
          </a:xfrm>
          <a:prstGeom prst="rect">
            <a:avLst/>
          </a:prstGeom>
          <a:noFill/>
          <a:ln>
            <a:noFill/>
          </a:ln>
          <a:effectLst/>
          <a:extLst>
            <a:ext uri="{909E8E84-426E-40DD-AFC4-6F175D3DCCD1}">
              <a14:hiddenFill xmlns:a14="http://schemas.microsoft.com/office/drawing/2010/main">
                <a:gradFill rotWithShape="0">
                  <a:gsLst>
                    <a:gs pos="0">
                      <a:schemeClr val="accent2"/>
                    </a:gs>
                    <a:gs pos="100000">
                      <a:schemeClr val="accent1"/>
                    </a:gs>
                  </a:gsLst>
                  <a:path path="rect">
                    <a:fillToRect r="100000" b="100000"/>
                  </a:path>
                </a:gra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spcBef>
                <a:spcPct val="50000"/>
              </a:spcBef>
            </a:pPr>
            <a:r>
              <a:rPr lang="en-US" altLang="en-US" i="1">
                <a:solidFill>
                  <a:srgbClr val="3333FF"/>
                </a:solidFill>
                <a:latin typeface="Arial" panose="020B0604020202020204" pitchFamily="34" charset="0"/>
              </a:rPr>
              <a:t>Distribute the negative sign.</a:t>
            </a:r>
            <a:endParaRPr lang="en-US" altLang="en-US" i="1">
              <a:latin typeface="Arial" panose="020B0604020202020204" pitchFamily="34" charset="0"/>
              <a:sym typeface="Symbol" panose="05050102010706020507" pitchFamily="18" charset="2"/>
            </a:endParaRPr>
          </a:p>
        </p:txBody>
      </p:sp>
      <p:sp>
        <p:nvSpPr>
          <p:cNvPr id="136279" name="Freeform 87">
            <a:extLst>
              <a:ext uri="{FF2B5EF4-FFF2-40B4-BE49-F238E27FC236}">
                <a16:creationId xmlns:a16="http://schemas.microsoft.com/office/drawing/2014/main" id="{B58461FA-D7EA-4B26-AA45-707A89D83D1E}"/>
              </a:ext>
            </a:extLst>
          </p:cNvPr>
          <p:cNvSpPr>
            <a:spLocks/>
          </p:cNvSpPr>
          <p:nvPr/>
        </p:nvSpPr>
        <p:spPr bwMode="auto">
          <a:xfrm>
            <a:off x="2209800" y="3321050"/>
            <a:ext cx="457200" cy="76200"/>
          </a:xfrm>
          <a:custGeom>
            <a:avLst/>
            <a:gdLst>
              <a:gd name="T0" fmla="*/ 0 w 288"/>
              <a:gd name="T1" fmla="*/ 2147483646 h 48"/>
              <a:gd name="T2" fmla="*/ 2147483646 w 288"/>
              <a:gd name="T3" fmla="*/ 0 h 48"/>
              <a:gd name="T4" fmla="*/ 2147483646 w 288"/>
              <a:gd name="T5" fmla="*/ 2147483646 h 48"/>
              <a:gd name="T6" fmla="*/ 0 60000 65536"/>
              <a:gd name="T7" fmla="*/ 0 60000 65536"/>
              <a:gd name="T8" fmla="*/ 0 60000 65536"/>
            </a:gdLst>
            <a:ahLst/>
            <a:cxnLst>
              <a:cxn ang="T6">
                <a:pos x="T0" y="T1"/>
              </a:cxn>
              <a:cxn ang="T7">
                <a:pos x="T2" y="T3"/>
              </a:cxn>
              <a:cxn ang="T8">
                <a:pos x="T4" y="T5"/>
              </a:cxn>
            </a:cxnLst>
            <a:rect l="0" t="0" r="r" b="b"/>
            <a:pathLst>
              <a:path w="288" h="48">
                <a:moveTo>
                  <a:pt x="0" y="48"/>
                </a:moveTo>
                <a:cubicBezTo>
                  <a:pt x="48" y="24"/>
                  <a:pt x="96" y="0"/>
                  <a:pt x="144" y="0"/>
                </a:cubicBezTo>
                <a:cubicBezTo>
                  <a:pt x="192" y="0"/>
                  <a:pt x="240" y="24"/>
                  <a:pt x="288" y="48"/>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6280" name="Freeform 88">
            <a:extLst>
              <a:ext uri="{FF2B5EF4-FFF2-40B4-BE49-F238E27FC236}">
                <a16:creationId xmlns:a16="http://schemas.microsoft.com/office/drawing/2014/main" id="{4C378791-D389-45A8-B6B5-1EBD143E9ACB}"/>
              </a:ext>
            </a:extLst>
          </p:cNvPr>
          <p:cNvSpPr>
            <a:spLocks/>
          </p:cNvSpPr>
          <p:nvPr/>
        </p:nvSpPr>
        <p:spPr bwMode="auto">
          <a:xfrm>
            <a:off x="2209800" y="3244850"/>
            <a:ext cx="1219200" cy="152400"/>
          </a:xfrm>
          <a:custGeom>
            <a:avLst/>
            <a:gdLst>
              <a:gd name="T0" fmla="*/ 0 w 768"/>
              <a:gd name="T1" fmla="*/ 2147483646 h 96"/>
              <a:gd name="T2" fmla="*/ 2147483646 w 768"/>
              <a:gd name="T3" fmla="*/ 0 h 96"/>
              <a:gd name="T4" fmla="*/ 2147483646 w 768"/>
              <a:gd name="T5" fmla="*/ 2147483646 h 96"/>
              <a:gd name="T6" fmla="*/ 0 60000 65536"/>
              <a:gd name="T7" fmla="*/ 0 60000 65536"/>
              <a:gd name="T8" fmla="*/ 0 60000 65536"/>
            </a:gdLst>
            <a:ahLst/>
            <a:cxnLst>
              <a:cxn ang="T6">
                <a:pos x="T0" y="T1"/>
              </a:cxn>
              <a:cxn ang="T7">
                <a:pos x="T2" y="T3"/>
              </a:cxn>
              <a:cxn ang="T8">
                <a:pos x="T4" y="T5"/>
              </a:cxn>
            </a:cxnLst>
            <a:rect l="0" t="0" r="r" b="b"/>
            <a:pathLst>
              <a:path w="768" h="96">
                <a:moveTo>
                  <a:pt x="0" y="96"/>
                </a:moveTo>
                <a:cubicBezTo>
                  <a:pt x="200" y="48"/>
                  <a:pt x="400" y="0"/>
                  <a:pt x="528" y="0"/>
                </a:cubicBezTo>
                <a:cubicBezTo>
                  <a:pt x="656" y="0"/>
                  <a:pt x="712" y="48"/>
                  <a:pt x="768" y="96"/>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6299" name="Group 107">
            <a:extLst>
              <a:ext uri="{FF2B5EF4-FFF2-40B4-BE49-F238E27FC236}">
                <a16:creationId xmlns:a16="http://schemas.microsoft.com/office/drawing/2014/main" id="{97C08C49-DADC-4C32-9CE4-5CAFF3C0CBF3}"/>
              </a:ext>
            </a:extLst>
          </p:cNvPr>
          <p:cNvGrpSpPr>
            <a:grpSpLocks/>
          </p:cNvGrpSpPr>
          <p:nvPr/>
        </p:nvGrpSpPr>
        <p:grpSpPr bwMode="auto">
          <a:xfrm>
            <a:off x="774700" y="4089400"/>
            <a:ext cx="3713163" cy="806450"/>
            <a:chOff x="488" y="2708"/>
            <a:chExt cx="2339" cy="508"/>
          </a:xfrm>
        </p:grpSpPr>
        <p:grpSp>
          <p:nvGrpSpPr>
            <p:cNvPr id="20501" name="Group 90">
              <a:extLst>
                <a:ext uri="{FF2B5EF4-FFF2-40B4-BE49-F238E27FC236}">
                  <a16:creationId xmlns:a16="http://schemas.microsoft.com/office/drawing/2014/main" id="{5DF443AE-DB08-4E9F-B1B0-266526BE43CE}"/>
                </a:ext>
              </a:extLst>
            </p:cNvPr>
            <p:cNvGrpSpPr>
              <a:grpSpLocks/>
            </p:cNvGrpSpPr>
            <p:nvPr/>
          </p:nvGrpSpPr>
          <p:grpSpPr bwMode="auto">
            <a:xfrm>
              <a:off x="488" y="2708"/>
              <a:ext cx="1071" cy="508"/>
              <a:chOff x="770" y="1808"/>
              <a:chExt cx="1071" cy="508"/>
            </a:xfrm>
          </p:grpSpPr>
          <p:grpSp>
            <p:nvGrpSpPr>
              <p:cNvPr id="20508" name="Group 91">
                <a:extLst>
                  <a:ext uri="{FF2B5EF4-FFF2-40B4-BE49-F238E27FC236}">
                    <a16:creationId xmlns:a16="http://schemas.microsoft.com/office/drawing/2014/main" id="{126567E8-8F90-420C-91EB-575B6C6D7439}"/>
                  </a:ext>
                </a:extLst>
              </p:cNvPr>
              <p:cNvGrpSpPr>
                <a:grpSpLocks/>
              </p:cNvGrpSpPr>
              <p:nvPr/>
            </p:nvGrpSpPr>
            <p:grpSpPr bwMode="auto">
              <a:xfrm>
                <a:off x="770" y="1808"/>
                <a:ext cx="1071" cy="508"/>
                <a:chOff x="4616" y="2804"/>
                <a:chExt cx="1071" cy="508"/>
              </a:xfrm>
            </p:grpSpPr>
            <p:sp>
              <p:nvSpPr>
                <p:cNvPr id="20510" name="Text Box 92">
                  <a:extLst>
                    <a:ext uri="{FF2B5EF4-FFF2-40B4-BE49-F238E27FC236}">
                      <a16:creationId xmlns:a16="http://schemas.microsoft.com/office/drawing/2014/main" id="{5BD4E0E5-2AC0-4CAC-8B97-6566FE5363C6}"/>
                    </a:ext>
                  </a:extLst>
                </p:cNvPr>
                <p:cNvSpPr txBox="1">
                  <a:spLocks noChangeArrowheads="1"/>
                </p:cNvSpPr>
                <p:nvPr/>
              </p:nvSpPr>
              <p:spPr bwMode="auto">
                <a:xfrm>
                  <a:off x="4616" y="2804"/>
                  <a:ext cx="1071"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i="1"/>
                    <a:t> </a:t>
                  </a:r>
                  <a:r>
                    <a:rPr lang="en-US" altLang="en-US"/>
                    <a:t>3</a:t>
                  </a:r>
                  <a:r>
                    <a:rPr lang="en-US" altLang="en-US" i="1"/>
                    <a:t>x</a:t>
                  </a:r>
                  <a:r>
                    <a:rPr lang="en-US" altLang="en-US" baseline="30000"/>
                    <a:t>2</a:t>
                  </a:r>
                  <a:r>
                    <a:rPr lang="en-US" altLang="en-US" i="1"/>
                    <a:t> </a:t>
                  </a:r>
                  <a:r>
                    <a:rPr lang="en-US" altLang="en-US"/>
                    <a:t>– 5 –</a:t>
                  </a:r>
                </a:p>
              </p:txBody>
            </p:sp>
            <p:sp>
              <p:nvSpPr>
                <p:cNvPr id="20511" name="Text Box 93">
                  <a:extLst>
                    <a:ext uri="{FF2B5EF4-FFF2-40B4-BE49-F238E27FC236}">
                      <a16:creationId xmlns:a16="http://schemas.microsoft.com/office/drawing/2014/main" id="{3B1B3F98-30B5-4E9C-B07E-DC13CFBBD8AA}"/>
                    </a:ext>
                  </a:extLst>
                </p:cNvPr>
                <p:cNvSpPr txBox="1">
                  <a:spLocks noChangeArrowheads="1"/>
                </p:cNvSpPr>
                <p:nvPr/>
              </p:nvSpPr>
              <p:spPr bwMode="auto">
                <a:xfrm>
                  <a:off x="5085"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09" name="Line 94">
                <a:extLst>
                  <a:ext uri="{FF2B5EF4-FFF2-40B4-BE49-F238E27FC236}">
                    <a16:creationId xmlns:a16="http://schemas.microsoft.com/office/drawing/2014/main" id="{48FBF526-6AC6-48F5-9146-ECBC03C62378}"/>
                  </a:ext>
                </a:extLst>
              </p:cNvPr>
              <p:cNvSpPr>
                <a:spLocks noChangeShapeType="1"/>
              </p:cNvSpPr>
              <p:nvPr/>
            </p:nvSpPr>
            <p:spPr bwMode="auto">
              <a:xfrm>
                <a:off x="864" y="2060"/>
                <a:ext cx="768"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502" name="Text Box 95">
              <a:extLst>
                <a:ext uri="{FF2B5EF4-FFF2-40B4-BE49-F238E27FC236}">
                  <a16:creationId xmlns:a16="http://schemas.microsoft.com/office/drawing/2014/main" id="{8B25FD50-E602-40C2-92EE-9379DBD8C5AA}"/>
                </a:ext>
              </a:extLst>
            </p:cNvPr>
            <p:cNvSpPr txBox="1">
              <a:spLocks noChangeArrowheads="1"/>
            </p:cNvSpPr>
            <p:nvPr/>
          </p:nvSpPr>
          <p:spPr bwMode="auto">
            <a:xfrm>
              <a:off x="1014" y="2928"/>
              <a:ext cx="73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3</a:t>
              </a:r>
              <a:r>
                <a:rPr lang="en-US" altLang="en-US" i="1"/>
                <a:t>x</a:t>
              </a:r>
              <a:r>
                <a:rPr lang="en-US" altLang="en-US"/>
                <a:t> – 1</a:t>
              </a:r>
            </a:p>
          </p:txBody>
        </p:sp>
        <p:grpSp>
          <p:nvGrpSpPr>
            <p:cNvPr id="20503" name="Group 105">
              <a:extLst>
                <a:ext uri="{FF2B5EF4-FFF2-40B4-BE49-F238E27FC236}">
                  <a16:creationId xmlns:a16="http://schemas.microsoft.com/office/drawing/2014/main" id="{6CF84AE8-D43D-4842-B1BC-6A4D736FE790}"/>
                </a:ext>
              </a:extLst>
            </p:cNvPr>
            <p:cNvGrpSpPr>
              <a:grpSpLocks/>
            </p:cNvGrpSpPr>
            <p:nvPr/>
          </p:nvGrpSpPr>
          <p:grpSpPr bwMode="auto">
            <a:xfrm>
              <a:off x="657" y="2708"/>
              <a:ext cx="2170" cy="508"/>
              <a:chOff x="657" y="2708"/>
              <a:chExt cx="2170" cy="508"/>
            </a:xfrm>
          </p:grpSpPr>
          <p:grpSp>
            <p:nvGrpSpPr>
              <p:cNvPr id="20504" name="Group 97">
                <a:extLst>
                  <a:ext uri="{FF2B5EF4-FFF2-40B4-BE49-F238E27FC236}">
                    <a16:creationId xmlns:a16="http://schemas.microsoft.com/office/drawing/2014/main" id="{4692859B-F2C9-46AF-9A78-B32F1DC79FC7}"/>
                  </a:ext>
                </a:extLst>
              </p:cNvPr>
              <p:cNvGrpSpPr>
                <a:grpSpLocks/>
              </p:cNvGrpSpPr>
              <p:nvPr/>
            </p:nvGrpSpPr>
            <p:grpSpPr bwMode="auto">
              <a:xfrm>
                <a:off x="657" y="2708"/>
                <a:ext cx="2170" cy="508"/>
                <a:chOff x="4068" y="2804"/>
                <a:chExt cx="2170" cy="508"/>
              </a:xfrm>
            </p:grpSpPr>
            <p:sp>
              <p:nvSpPr>
                <p:cNvPr id="20506" name="Text Box 98">
                  <a:extLst>
                    <a:ext uri="{FF2B5EF4-FFF2-40B4-BE49-F238E27FC236}">
                      <a16:creationId xmlns:a16="http://schemas.microsoft.com/office/drawing/2014/main" id="{965BBED6-5F9E-41A3-9B29-FBEE1C1A2EE1}"/>
                    </a:ext>
                  </a:extLst>
                </p:cNvPr>
                <p:cNvSpPr txBox="1">
                  <a:spLocks noChangeArrowheads="1"/>
                </p:cNvSpPr>
                <p:nvPr/>
              </p:nvSpPr>
              <p:spPr bwMode="auto">
                <a:xfrm>
                  <a:off x="4068" y="2804"/>
                  <a:ext cx="217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r>
                    <a:rPr lang="en-US" altLang="en-US">
                      <a:solidFill>
                        <a:srgbClr val="FF0000"/>
                      </a:solidFill>
                    </a:rPr>
                    <a:t>            </a:t>
                  </a:r>
                  <a:r>
                    <a:rPr lang="en-US" altLang="en-US"/>
                    <a:t>2</a:t>
                  </a:r>
                  <a:r>
                    <a:rPr lang="en-US" altLang="en-US" i="1"/>
                    <a:t>x</a:t>
                  </a:r>
                  <a:r>
                    <a:rPr lang="en-US" altLang="en-US" baseline="30000"/>
                    <a:t>2 </a:t>
                  </a:r>
                  <a:r>
                    <a:rPr lang="en-US" altLang="en-US"/>
                    <a:t>+</a:t>
                  </a:r>
                  <a:r>
                    <a:rPr lang="en-US" altLang="en-US" i="1"/>
                    <a:t> </a:t>
                  </a:r>
                  <a:r>
                    <a:rPr lang="en-US" altLang="en-US"/>
                    <a:t>3</a:t>
                  </a:r>
                  <a:r>
                    <a:rPr lang="en-US" altLang="en-US" i="1"/>
                    <a:t>x</a:t>
                  </a:r>
                  <a:r>
                    <a:rPr lang="en-US" altLang="en-US"/>
                    <a:t> + 2</a:t>
                  </a:r>
                </a:p>
              </p:txBody>
            </p:sp>
            <p:sp>
              <p:nvSpPr>
                <p:cNvPr id="20507" name="Text Box 99">
                  <a:extLst>
                    <a:ext uri="{FF2B5EF4-FFF2-40B4-BE49-F238E27FC236}">
                      <a16:creationId xmlns:a16="http://schemas.microsoft.com/office/drawing/2014/main" id="{DF91DF57-FA9C-41A5-A147-3264E5B8E2BA}"/>
                    </a:ext>
                  </a:extLst>
                </p:cNvPr>
                <p:cNvSpPr txBox="1">
                  <a:spLocks noChangeArrowheads="1"/>
                </p:cNvSpPr>
                <p:nvPr/>
              </p:nvSpPr>
              <p:spPr bwMode="auto">
                <a:xfrm>
                  <a:off x="5088" y="3024"/>
                  <a:ext cx="11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algn="ctr" eaLnBrk="1" hangingPunct="1"/>
                  <a:endParaRPr lang="en-US" altLang="en-US"/>
                </a:p>
              </p:txBody>
            </p:sp>
          </p:grpSp>
          <p:sp>
            <p:nvSpPr>
              <p:cNvPr id="20505" name="Line 100">
                <a:extLst>
                  <a:ext uri="{FF2B5EF4-FFF2-40B4-BE49-F238E27FC236}">
                    <a16:creationId xmlns:a16="http://schemas.microsoft.com/office/drawing/2014/main" id="{ED70246F-A1C5-4100-A807-A1DBF0CB10D2}"/>
                  </a:ext>
                </a:extLst>
              </p:cNvPr>
              <p:cNvSpPr>
                <a:spLocks noChangeShapeType="1"/>
              </p:cNvSpPr>
              <p:nvPr/>
            </p:nvSpPr>
            <p:spPr bwMode="auto">
              <a:xfrm>
                <a:off x="1350" y="2960"/>
                <a:ext cx="143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136296" name="Freeform 104">
            <a:extLst>
              <a:ext uri="{FF2B5EF4-FFF2-40B4-BE49-F238E27FC236}">
                <a16:creationId xmlns:a16="http://schemas.microsoft.com/office/drawing/2014/main" id="{FC5994E1-D583-40CF-9214-2D9E0D686977}"/>
              </a:ext>
            </a:extLst>
          </p:cNvPr>
          <p:cNvSpPr>
            <a:spLocks/>
          </p:cNvSpPr>
          <p:nvPr/>
        </p:nvSpPr>
        <p:spPr bwMode="auto">
          <a:xfrm>
            <a:off x="2209800" y="3168650"/>
            <a:ext cx="2133600" cy="228600"/>
          </a:xfrm>
          <a:custGeom>
            <a:avLst/>
            <a:gdLst>
              <a:gd name="T0" fmla="*/ 0 w 1344"/>
              <a:gd name="T1" fmla="*/ 2147483646 h 144"/>
              <a:gd name="T2" fmla="*/ 2147483646 w 1344"/>
              <a:gd name="T3" fmla="*/ 0 h 144"/>
              <a:gd name="T4" fmla="*/ 2147483646 w 1344"/>
              <a:gd name="T5" fmla="*/ 2147483646 h 144"/>
              <a:gd name="T6" fmla="*/ 0 60000 65536"/>
              <a:gd name="T7" fmla="*/ 0 60000 65536"/>
              <a:gd name="T8" fmla="*/ 0 60000 65536"/>
            </a:gdLst>
            <a:ahLst/>
            <a:cxnLst>
              <a:cxn ang="T6">
                <a:pos x="T0" y="T1"/>
              </a:cxn>
              <a:cxn ang="T7">
                <a:pos x="T2" y="T3"/>
              </a:cxn>
              <a:cxn ang="T8">
                <a:pos x="T4" y="T5"/>
              </a:cxn>
            </a:cxnLst>
            <a:rect l="0" t="0" r="r" b="b"/>
            <a:pathLst>
              <a:path w="1344" h="144">
                <a:moveTo>
                  <a:pt x="0" y="144"/>
                </a:moveTo>
                <a:cubicBezTo>
                  <a:pt x="368" y="72"/>
                  <a:pt x="736" y="0"/>
                  <a:pt x="960" y="0"/>
                </a:cubicBezTo>
                <a:cubicBezTo>
                  <a:pt x="1184" y="0"/>
                  <a:pt x="1264" y="72"/>
                  <a:pt x="1344" y="144"/>
                </a:cubicBezTo>
              </a:path>
            </a:pathLst>
          </a:custGeom>
          <a:noFill/>
          <a:ln w="9525">
            <a:solidFill>
              <a:srgbClr val="FF0000"/>
            </a:solidFill>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36308" name="Group 116">
            <a:extLst>
              <a:ext uri="{FF2B5EF4-FFF2-40B4-BE49-F238E27FC236}">
                <a16:creationId xmlns:a16="http://schemas.microsoft.com/office/drawing/2014/main" id="{A3DF08EC-28AB-4194-AA9A-8A71D08C367B}"/>
              </a:ext>
            </a:extLst>
          </p:cNvPr>
          <p:cNvGrpSpPr>
            <a:grpSpLocks/>
          </p:cNvGrpSpPr>
          <p:nvPr/>
        </p:nvGrpSpPr>
        <p:grpSpPr bwMode="auto">
          <a:xfrm>
            <a:off x="609600" y="5486400"/>
            <a:ext cx="7924800" cy="974725"/>
            <a:chOff x="384" y="3552"/>
            <a:chExt cx="4992" cy="614"/>
          </a:xfrm>
        </p:grpSpPr>
        <p:sp>
          <p:nvSpPr>
            <p:cNvPr id="20496" name="Text Box 109">
              <a:extLst>
                <a:ext uri="{FF2B5EF4-FFF2-40B4-BE49-F238E27FC236}">
                  <a16:creationId xmlns:a16="http://schemas.microsoft.com/office/drawing/2014/main" id="{94A84A69-2A0F-4F5F-B2F7-F66675EEEC36}"/>
                </a:ext>
              </a:extLst>
            </p:cNvPr>
            <p:cNvSpPr txBox="1">
              <a:spLocks noChangeArrowheads="1"/>
            </p:cNvSpPr>
            <p:nvPr/>
          </p:nvSpPr>
          <p:spPr bwMode="auto">
            <a:xfrm>
              <a:off x="384" y="3648"/>
              <a:ext cx="49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The expression is undefined at </a:t>
              </a:r>
              <a:r>
                <a:rPr lang="en-US" altLang="en-US" i="1"/>
                <a:t>x</a:t>
              </a:r>
              <a:r>
                <a:rPr lang="en-US" altLang="en-US"/>
                <a:t> =      because this value makes 3</a:t>
              </a:r>
              <a:r>
                <a:rPr lang="en-US" altLang="en-US" i="1"/>
                <a:t>x</a:t>
              </a:r>
              <a:r>
                <a:rPr lang="en-US" altLang="en-US"/>
                <a:t> – 1 equal 0.</a:t>
              </a:r>
            </a:p>
          </p:txBody>
        </p:sp>
        <p:grpSp>
          <p:nvGrpSpPr>
            <p:cNvPr id="20497" name="Group 110">
              <a:extLst>
                <a:ext uri="{FF2B5EF4-FFF2-40B4-BE49-F238E27FC236}">
                  <a16:creationId xmlns:a16="http://schemas.microsoft.com/office/drawing/2014/main" id="{49F21C26-D110-47BF-A95C-C4BC4959B544}"/>
                </a:ext>
              </a:extLst>
            </p:cNvPr>
            <p:cNvGrpSpPr>
              <a:grpSpLocks/>
            </p:cNvGrpSpPr>
            <p:nvPr/>
          </p:nvGrpSpPr>
          <p:grpSpPr bwMode="auto">
            <a:xfrm>
              <a:off x="3754" y="3552"/>
              <a:ext cx="374" cy="480"/>
              <a:chOff x="1236" y="1776"/>
              <a:chExt cx="374" cy="480"/>
            </a:xfrm>
          </p:grpSpPr>
          <p:sp>
            <p:nvSpPr>
              <p:cNvPr id="20498" name="Text Box 111">
                <a:extLst>
                  <a:ext uri="{FF2B5EF4-FFF2-40B4-BE49-F238E27FC236}">
                    <a16:creationId xmlns:a16="http://schemas.microsoft.com/office/drawing/2014/main" id="{3877644A-2462-4B74-B47B-3C4A74D32CE5}"/>
                  </a:ext>
                </a:extLst>
              </p:cNvPr>
              <p:cNvSpPr txBox="1">
                <a:spLocks noChangeArrowheads="1"/>
              </p:cNvSpPr>
              <p:nvPr/>
            </p:nvSpPr>
            <p:spPr bwMode="auto">
              <a:xfrm>
                <a:off x="1236" y="1776"/>
                <a:ext cx="374"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i="1"/>
                  <a:t>  </a:t>
                </a:r>
                <a:r>
                  <a:rPr lang="en-US" altLang="en-US"/>
                  <a:t>1</a:t>
                </a:r>
                <a:endParaRPr lang="en-US" altLang="en-US" baseline="30000"/>
              </a:p>
            </p:txBody>
          </p:sp>
          <p:sp>
            <p:nvSpPr>
              <p:cNvPr id="20499" name="Text Box 112">
                <a:extLst>
                  <a:ext uri="{FF2B5EF4-FFF2-40B4-BE49-F238E27FC236}">
                    <a16:creationId xmlns:a16="http://schemas.microsoft.com/office/drawing/2014/main" id="{5B8341AD-ADEC-4E55-B23D-02C9E5BFA4E9}"/>
                  </a:ext>
                </a:extLst>
              </p:cNvPr>
              <p:cNvSpPr txBox="1">
                <a:spLocks noChangeArrowheads="1"/>
              </p:cNvSpPr>
              <p:nvPr/>
            </p:nvSpPr>
            <p:spPr bwMode="auto">
              <a:xfrm>
                <a:off x="1290" y="1968"/>
                <a:ext cx="306"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 3</a:t>
                </a:r>
              </a:p>
            </p:txBody>
          </p:sp>
          <p:sp>
            <p:nvSpPr>
              <p:cNvPr id="20500" name="Line 113">
                <a:extLst>
                  <a:ext uri="{FF2B5EF4-FFF2-40B4-BE49-F238E27FC236}">
                    <a16:creationId xmlns:a16="http://schemas.microsoft.com/office/drawing/2014/main" id="{52B574B5-B844-47A2-9557-B3B2D821DA49}"/>
                  </a:ext>
                </a:extLst>
              </p:cNvPr>
              <p:cNvSpPr>
                <a:spLocks noChangeShapeType="1"/>
              </p:cNvSpPr>
              <p:nvPr/>
            </p:nvSpPr>
            <p:spPr bwMode="auto">
              <a:xfrm>
                <a:off x="1344" y="2016"/>
                <a:ext cx="24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36245"/>
                                        </p:tgtEl>
                                        <p:attrNameLst>
                                          <p:attrName>style.visibility</p:attrName>
                                        </p:attrNameLst>
                                      </p:cBhvr>
                                      <p:to>
                                        <p:strVal val="visible"/>
                                      </p:to>
                                    </p:set>
                                    <p:animEffect transition="in" filter="strips(downLeft)">
                                      <p:cBhvr>
                                        <p:cTn id="7" dur="500"/>
                                        <p:tgtEl>
                                          <p:spTgt spid="136245"/>
                                        </p:tgtEl>
                                      </p:cBhvr>
                                    </p:animEffect>
                                  </p:childTnLst>
                                </p:cTn>
                              </p:par>
                            </p:childTnLst>
                          </p:cTn>
                        </p:par>
                        <p:par>
                          <p:cTn id="8" fill="hold" nodeType="afterGroup">
                            <p:stCondLst>
                              <p:cond delay="500"/>
                            </p:stCondLst>
                            <p:childTnLst>
                              <p:par>
                                <p:cTn id="9" presetID="29" presetClass="entr" presetSubtype="0" fill="hold" nodeType="afterEffect">
                                  <p:stCondLst>
                                    <p:cond delay="0"/>
                                  </p:stCondLst>
                                  <p:childTnLst>
                                    <p:set>
                                      <p:cBhvr>
                                        <p:cTn id="10" dur="1" fill="hold">
                                          <p:stCondLst>
                                            <p:cond delay="0"/>
                                          </p:stCondLst>
                                        </p:cTn>
                                        <p:tgtEl>
                                          <p:spTgt spid="136307"/>
                                        </p:tgtEl>
                                        <p:attrNameLst>
                                          <p:attrName>style.visibility</p:attrName>
                                        </p:attrNameLst>
                                      </p:cBhvr>
                                      <p:to>
                                        <p:strVal val="visible"/>
                                      </p:to>
                                    </p:set>
                                    <p:anim calcmode="lin" valueType="num">
                                      <p:cBhvr>
                                        <p:cTn id="11" dur="1000" fill="hold"/>
                                        <p:tgtEl>
                                          <p:spTgt spid="136307"/>
                                        </p:tgtEl>
                                        <p:attrNameLst>
                                          <p:attrName>ppt_x</p:attrName>
                                        </p:attrNameLst>
                                      </p:cBhvr>
                                      <p:tavLst>
                                        <p:tav tm="0">
                                          <p:val>
                                            <p:strVal val="#ppt_x-.2"/>
                                          </p:val>
                                        </p:tav>
                                        <p:tav tm="100000">
                                          <p:val>
                                            <p:strVal val="#ppt_x"/>
                                          </p:val>
                                        </p:tav>
                                      </p:tavLst>
                                    </p:anim>
                                    <p:anim calcmode="lin" valueType="num">
                                      <p:cBhvr>
                                        <p:cTn id="12" dur="1000" fill="hold"/>
                                        <p:tgtEl>
                                          <p:spTgt spid="136307"/>
                                        </p:tgtEl>
                                        <p:attrNameLst>
                                          <p:attrName>ppt_y</p:attrName>
                                        </p:attrNameLst>
                                      </p:cBhvr>
                                      <p:tavLst>
                                        <p:tav tm="0">
                                          <p:val>
                                            <p:strVal val="#ppt_y"/>
                                          </p:val>
                                        </p:tav>
                                        <p:tav tm="100000">
                                          <p:val>
                                            <p:strVal val="#ppt_y"/>
                                          </p:val>
                                        </p:tav>
                                      </p:tavLst>
                                    </p:anim>
                                    <p:animEffect transition="in" filter="wipe(right)" prLst="gradientSize: 0.1">
                                      <p:cBhvr>
                                        <p:cTn id="13" dur="1000"/>
                                        <p:tgtEl>
                                          <p:spTgt spid="136307"/>
                                        </p:tgtEl>
                                      </p:cBhvr>
                                    </p:animEffect>
                                  </p:childTnLst>
                                </p:cTn>
                              </p:par>
                            </p:childTnLst>
                          </p:cTn>
                        </p:par>
                        <p:par>
                          <p:cTn id="14" fill="hold" nodeType="afterGroup">
                            <p:stCondLst>
                              <p:cond delay="1500"/>
                            </p:stCondLst>
                            <p:childTnLst>
                              <p:par>
                                <p:cTn id="15" presetID="22" presetClass="entr" presetSubtype="8" fill="hold" nodeType="afterEffect">
                                  <p:stCondLst>
                                    <p:cond delay="0"/>
                                  </p:stCondLst>
                                  <p:childTnLst>
                                    <p:set>
                                      <p:cBhvr>
                                        <p:cTn id="16" dur="1" fill="hold">
                                          <p:stCondLst>
                                            <p:cond delay="0"/>
                                          </p:stCondLst>
                                        </p:cTn>
                                        <p:tgtEl>
                                          <p:spTgt spid="136279"/>
                                        </p:tgtEl>
                                        <p:attrNameLst>
                                          <p:attrName>style.visibility</p:attrName>
                                        </p:attrNameLst>
                                      </p:cBhvr>
                                      <p:to>
                                        <p:strVal val="visible"/>
                                      </p:to>
                                    </p:set>
                                    <p:animEffect transition="in" filter="wipe(left)">
                                      <p:cBhvr>
                                        <p:cTn id="17" dur="500"/>
                                        <p:tgtEl>
                                          <p:spTgt spid="136279"/>
                                        </p:tgtEl>
                                      </p:cBhvr>
                                    </p:animEffect>
                                  </p:childTnLst>
                                </p:cTn>
                              </p:par>
                            </p:childTnLst>
                          </p:cTn>
                        </p:par>
                        <p:par>
                          <p:cTn id="18" fill="hold" nodeType="afterGroup">
                            <p:stCondLst>
                              <p:cond delay="2000"/>
                            </p:stCondLst>
                            <p:childTnLst>
                              <p:par>
                                <p:cTn id="19" presetID="22" presetClass="entr" presetSubtype="8" fill="hold" nodeType="afterEffect">
                                  <p:stCondLst>
                                    <p:cond delay="0"/>
                                  </p:stCondLst>
                                  <p:childTnLst>
                                    <p:set>
                                      <p:cBhvr>
                                        <p:cTn id="20" dur="1" fill="hold">
                                          <p:stCondLst>
                                            <p:cond delay="0"/>
                                          </p:stCondLst>
                                        </p:cTn>
                                        <p:tgtEl>
                                          <p:spTgt spid="136280"/>
                                        </p:tgtEl>
                                        <p:attrNameLst>
                                          <p:attrName>style.visibility</p:attrName>
                                        </p:attrNameLst>
                                      </p:cBhvr>
                                      <p:to>
                                        <p:strVal val="visible"/>
                                      </p:to>
                                    </p:set>
                                    <p:animEffect transition="in" filter="wipe(left)">
                                      <p:cBhvr>
                                        <p:cTn id="21" dur="500"/>
                                        <p:tgtEl>
                                          <p:spTgt spid="136280"/>
                                        </p:tgtEl>
                                      </p:cBhvr>
                                    </p:animEffect>
                                  </p:childTnLst>
                                </p:cTn>
                              </p:par>
                            </p:childTnLst>
                          </p:cTn>
                        </p:par>
                        <p:par>
                          <p:cTn id="22" fill="hold" nodeType="afterGroup">
                            <p:stCondLst>
                              <p:cond delay="2500"/>
                            </p:stCondLst>
                            <p:childTnLst>
                              <p:par>
                                <p:cTn id="23" presetID="22" presetClass="entr" presetSubtype="8" fill="hold" nodeType="afterEffect">
                                  <p:stCondLst>
                                    <p:cond delay="0"/>
                                  </p:stCondLst>
                                  <p:childTnLst>
                                    <p:set>
                                      <p:cBhvr>
                                        <p:cTn id="24" dur="1" fill="hold">
                                          <p:stCondLst>
                                            <p:cond delay="0"/>
                                          </p:stCondLst>
                                        </p:cTn>
                                        <p:tgtEl>
                                          <p:spTgt spid="136296"/>
                                        </p:tgtEl>
                                        <p:attrNameLst>
                                          <p:attrName>style.visibility</p:attrName>
                                        </p:attrNameLst>
                                      </p:cBhvr>
                                      <p:to>
                                        <p:strVal val="visible"/>
                                      </p:to>
                                    </p:set>
                                    <p:animEffect transition="in" filter="wipe(left)">
                                      <p:cBhvr>
                                        <p:cTn id="25" dur="500"/>
                                        <p:tgtEl>
                                          <p:spTgt spid="136296"/>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36278"/>
                                        </p:tgtEl>
                                        <p:attrNameLst>
                                          <p:attrName>style.visibility</p:attrName>
                                        </p:attrNameLst>
                                      </p:cBhvr>
                                      <p:to>
                                        <p:strVal val="visible"/>
                                      </p:to>
                                    </p:set>
                                    <p:animEffect transition="in" filter="strips(downLeft)">
                                      <p:cBhvr>
                                        <p:cTn id="30" dur="500"/>
                                        <p:tgtEl>
                                          <p:spTgt spid="136278"/>
                                        </p:tgtEl>
                                      </p:cBhvr>
                                    </p:animEffect>
                                  </p:childTnLst>
                                </p:cTn>
                              </p:par>
                            </p:childTnLst>
                          </p:cTn>
                        </p:par>
                        <p:par>
                          <p:cTn id="31" fill="hold" nodeType="afterGroup">
                            <p:stCondLst>
                              <p:cond delay="500"/>
                            </p:stCondLst>
                            <p:childTnLst>
                              <p:par>
                                <p:cTn id="32" presetID="17" presetClass="entr" presetSubtype="1" fill="hold" nodeType="afterEffect">
                                  <p:stCondLst>
                                    <p:cond delay="0"/>
                                  </p:stCondLst>
                                  <p:childTnLst>
                                    <p:set>
                                      <p:cBhvr>
                                        <p:cTn id="33" dur="1" fill="hold">
                                          <p:stCondLst>
                                            <p:cond delay="0"/>
                                          </p:stCondLst>
                                        </p:cTn>
                                        <p:tgtEl>
                                          <p:spTgt spid="136299"/>
                                        </p:tgtEl>
                                        <p:attrNameLst>
                                          <p:attrName>style.visibility</p:attrName>
                                        </p:attrNameLst>
                                      </p:cBhvr>
                                      <p:to>
                                        <p:strVal val="visible"/>
                                      </p:to>
                                    </p:set>
                                    <p:anim calcmode="lin" valueType="num">
                                      <p:cBhvr>
                                        <p:cTn id="34" dur="500" fill="hold"/>
                                        <p:tgtEl>
                                          <p:spTgt spid="136299"/>
                                        </p:tgtEl>
                                        <p:attrNameLst>
                                          <p:attrName>ppt_x</p:attrName>
                                        </p:attrNameLst>
                                      </p:cBhvr>
                                      <p:tavLst>
                                        <p:tav tm="0">
                                          <p:val>
                                            <p:strVal val="#ppt_x"/>
                                          </p:val>
                                        </p:tav>
                                        <p:tav tm="100000">
                                          <p:val>
                                            <p:strVal val="#ppt_x"/>
                                          </p:val>
                                        </p:tav>
                                      </p:tavLst>
                                    </p:anim>
                                    <p:anim calcmode="lin" valueType="num">
                                      <p:cBhvr>
                                        <p:cTn id="35" dur="500" fill="hold"/>
                                        <p:tgtEl>
                                          <p:spTgt spid="136299"/>
                                        </p:tgtEl>
                                        <p:attrNameLst>
                                          <p:attrName>ppt_y</p:attrName>
                                        </p:attrNameLst>
                                      </p:cBhvr>
                                      <p:tavLst>
                                        <p:tav tm="0">
                                          <p:val>
                                            <p:strVal val="#ppt_y-#ppt_h/2"/>
                                          </p:val>
                                        </p:tav>
                                        <p:tav tm="100000">
                                          <p:val>
                                            <p:strVal val="#ppt_y"/>
                                          </p:val>
                                        </p:tav>
                                      </p:tavLst>
                                    </p:anim>
                                    <p:anim calcmode="lin" valueType="num">
                                      <p:cBhvr>
                                        <p:cTn id="36" dur="500" fill="hold"/>
                                        <p:tgtEl>
                                          <p:spTgt spid="136299"/>
                                        </p:tgtEl>
                                        <p:attrNameLst>
                                          <p:attrName>ppt_w</p:attrName>
                                        </p:attrNameLst>
                                      </p:cBhvr>
                                      <p:tavLst>
                                        <p:tav tm="0">
                                          <p:val>
                                            <p:strVal val="#ppt_w"/>
                                          </p:val>
                                        </p:tav>
                                        <p:tav tm="100000">
                                          <p:val>
                                            <p:strVal val="#ppt_w"/>
                                          </p:val>
                                        </p:tav>
                                      </p:tavLst>
                                    </p:anim>
                                    <p:anim calcmode="lin" valueType="num">
                                      <p:cBhvr>
                                        <p:cTn id="37" dur="500" fill="hold"/>
                                        <p:tgtEl>
                                          <p:spTgt spid="136299"/>
                                        </p:tgtEl>
                                        <p:attrNameLst>
                                          <p:attrName>ppt_h</p:attrName>
                                        </p:attrNameLst>
                                      </p:cBhvr>
                                      <p:tavLst>
                                        <p:tav tm="0">
                                          <p:val>
                                            <p:fltVal val="0"/>
                                          </p:val>
                                        </p:tav>
                                        <p:tav tm="100000">
                                          <p:val>
                                            <p:strVal val="#ppt_h"/>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18" presetClass="entr" presetSubtype="12" fill="hold" grpId="0" nodeType="clickEffect">
                                  <p:stCondLst>
                                    <p:cond delay="0"/>
                                  </p:stCondLst>
                                  <p:childTnLst>
                                    <p:set>
                                      <p:cBhvr>
                                        <p:cTn id="41" dur="1" fill="hold">
                                          <p:stCondLst>
                                            <p:cond delay="0"/>
                                          </p:stCondLst>
                                        </p:cTn>
                                        <p:tgtEl>
                                          <p:spTgt spid="136277"/>
                                        </p:tgtEl>
                                        <p:attrNameLst>
                                          <p:attrName>style.visibility</p:attrName>
                                        </p:attrNameLst>
                                      </p:cBhvr>
                                      <p:to>
                                        <p:strVal val="visible"/>
                                      </p:to>
                                    </p:set>
                                    <p:animEffect transition="in" filter="strips(downLeft)">
                                      <p:cBhvr>
                                        <p:cTn id="42" dur="500"/>
                                        <p:tgtEl>
                                          <p:spTgt spid="136277"/>
                                        </p:tgtEl>
                                      </p:cBhvr>
                                    </p:animEffect>
                                  </p:childTnLst>
                                </p:cTn>
                              </p:par>
                            </p:childTnLst>
                          </p:cTn>
                        </p:par>
                        <p:par>
                          <p:cTn id="43" fill="hold" nodeType="afterGroup">
                            <p:stCondLst>
                              <p:cond delay="500"/>
                            </p:stCondLst>
                            <p:childTnLst>
                              <p:par>
                                <p:cTn id="44" presetID="5" presetClass="entr" presetSubtype="10" fill="hold" nodeType="afterEffect">
                                  <p:stCondLst>
                                    <p:cond delay="0"/>
                                  </p:stCondLst>
                                  <p:childTnLst>
                                    <p:set>
                                      <p:cBhvr>
                                        <p:cTn id="45" dur="1" fill="hold">
                                          <p:stCondLst>
                                            <p:cond delay="0"/>
                                          </p:stCondLst>
                                        </p:cTn>
                                        <p:tgtEl>
                                          <p:spTgt spid="136300"/>
                                        </p:tgtEl>
                                        <p:attrNameLst>
                                          <p:attrName>style.visibility</p:attrName>
                                        </p:attrNameLst>
                                      </p:cBhvr>
                                      <p:to>
                                        <p:strVal val="visible"/>
                                      </p:to>
                                    </p:set>
                                    <p:animEffect transition="in" filter="checkerboard(across)">
                                      <p:cBhvr>
                                        <p:cTn id="46" dur="500"/>
                                        <p:tgtEl>
                                          <p:spTgt spid="13630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nodeType="clickEffect">
                                  <p:stCondLst>
                                    <p:cond delay="0"/>
                                  </p:stCondLst>
                                  <p:childTnLst>
                                    <p:set>
                                      <p:cBhvr>
                                        <p:cTn id="50" dur="1" fill="hold">
                                          <p:stCondLst>
                                            <p:cond delay="0"/>
                                          </p:stCondLst>
                                        </p:cTn>
                                        <p:tgtEl>
                                          <p:spTgt spid="136308"/>
                                        </p:tgtEl>
                                        <p:attrNameLst>
                                          <p:attrName>style.visibility</p:attrName>
                                        </p:attrNameLst>
                                      </p:cBhvr>
                                      <p:to>
                                        <p:strVal val="visible"/>
                                      </p:to>
                                    </p:set>
                                    <p:anim calcmode="lin" valueType="num">
                                      <p:cBhvr>
                                        <p:cTn id="51" dur="500" fill="hold"/>
                                        <p:tgtEl>
                                          <p:spTgt spid="136308"/>
                                        </p:tgtEl>
                                        <p:attrNameLst>
                                          <p:attrName>ppt_w</p:attrName>
                                        </p:attrNameLst>
                                      </p:cBhvr>
                                      <p:tavLst>
                                        <p:tav tm="0">
                                          <p:val>
                                            <p:fltVal val="0"/>
                                          </p:val>
                                        </p:tav>
                                        <p:tav tm="100000">
                                          <p:val>
                                            <p:strVal val="#ppt_w"/>
                                          </p:val>
                                        </p:tav>
                                      </p:tavLst>
                                    </p:anim>
                                    <p:anim calcmode="lin" valueType="num">
                                      <p:cBhvr>
                                        <p:cTn id="52" dur="500" fill="hold"/>
                                        <p:tgtEl>
                                          <p:spTgt spid="13630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245" grpId="0"/>
      <p:bldP spid="136277" grpId="0"/>
      <p:bldP spid="13627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a:extLst>
              <a:ext uri="{FF2B5EF4-FFF2-40B4-BE49-F238E27FC236}">
                <a16:creationId xmlns:a16="http://schemas.microsoft.com/office/drawing/2014/main" id="{E81526F3-9576-4FE0-852F-F58B5687199F}"/>
              </a:ext>
            </a:extLst>
          </p:cNvPr>
          <p:cNvSpPr txBox="1">
            <a:spLocks noChangeArrowheads="1"/>
          </p:cNvSpPr>
          <p:nvPr/>
        </p:nvSpPr>
        <p:spPr bwMode="auto">
          <a:xfrm>
            <a:off x="898525" y="1066800"/>
            <a:ext cx="7331075"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Verdana" panose="020B0604030504040204" pitchFamily="34" charset="0"/>
              </a:defRPr>
            </a:lvl1pPr>
            <a:lvl2pPr marL="742950" indent="-285750">
              <a:defRPr sz="2400">
                <a:solidFill>
                  <a:schemeClr val="tx1"/>
                </a:solidFill>
                <a:latin typeface="Verdana" panose="020B0604030504040204" pitchFamily="34" charset="0"/>
              </a:defRPr>
            </a:lvl2pPr>
            <a:lvl3pPr marL="1143000" indent="-228600">
              <a:defRPr sz="2400">
                <a:solidFill>
                  <a:schemeClr val="tx1"/>
                </a:solidFill>
                <a:latin typeface="Verdana" panose="020B0604030504040204" pitchFamily="34" charset="0"/>
              </a:defRPr>
            </a:lvl3pPr>
            <a:lvl4pPr marL="1600200" indent="-228600">
              <a:defRPr sz="2400">
                <a:solidFill>
                  <a:schemeClr val="tx1"/>
                </a:solidFill>
                <a:latin typeface="Verdana" panose="020B0604030504040204" pitchFamily="34" charset="0"/>
              </a:defRPr>
            </a:lvl4pPr>
            <a:lvl5pPr marL="2057400" indent="-228600">
              <a:defRPr sz="2400">
                <a:solidFill>
                  <a:schemeClr val="tx1"/>
                </a:solidFill>
                <a:latin typeface="Verdana" panose="020B0604030504040204" pitchFamily="34" charset="0"/>
              </a:defRPr>
            </a:lvl5pPr>
            <a:lvl6pPr marL="2514600" indent="-228600" eaLnBrk="0" fontAlgn="base" hangingPunct="0">
              <a:spcBef>
                <a:spcPct val="0"/>
              </a:spcBef>
              <a:spcAft>
                <a:spcPct val="0"/>
              </a:spcAft>
              <a:defRPr sz="2400">
                <a:solidFill>
                  <a:schemeClr val="tx1"/>
                </a:solidFill>
                <a:latin typeface="Verdana" panose="020B0604030504040204" pitchFamily="34" charset="0"/>
              </a:defRPr>
            </a:lvl6pPr>
            <a:lvl7pPr marL="2971800" indent="-228600" eaLnBrk="0" fontAlgn="base" hangingPunct="0">
              <a:spcBef>
                <a:spcPct val="0"/>
              </a:spcBef>
              <a:spcAft>
                <a:spcPct val="0"/>
              </a:spcAft>
              <a:defRPr sz="2400">
                <a:solidFill>
                  <a:schemeClr val="tx1"/>
                </a:solidFill>
                <a:latin typeface="Verdana" panose="020B0604030504040204" pitchFamily="34" charset="0"/>
              </a:defRPr>
            </a:lvl7pPr>
            <a:lvl8pPr marL="3429000" indent="-228600" eaLnBrk="0" fontAlgn="base" hangingPunct="0">
              <a:spcBef>
                <a:spcPct val="0"/>
              </a:spcBef>
              <a:spcAft>
                <a:spcPct val="0"/>
              </a:spcAft>
              <a:defRPr sz="2400">
                <a:solidFill>
                  <a:schemeClr val="tx1"/>
                </a:solidFill>
                <a:latin typeface="Verdana" panose="020B0604030504040204" pitchFamily="34" charset="0"/>
              </a:defRPr>
            </a:lvl8pPr>
            <a:lvl9pPr marL="3886200" indent="-228600" eaLnBrk="0" fontAlgn="base" hangingPunct="0">
              <a:spcBef>
                <a:spcPct val="0"/>
              </a:spcBef>
              <a:spcAft>
                <a:spcPct val="0"/>
              </a:spcAft>
              <a:defRPr sz="2400">
                <a:solidFill>
                  <a:schemeClr val="tx1"/>
                </a:solidFill>
                <a:latin typeface="Verdana" panose="020B0604030504040204" pitchFamily="34" charset="0"/>
              </a:defRPr>
            </a:lvl9pPr>
          </a:lstStyle>
          <a:p>
            <a:pPr eaLnBrk="1" hangingPunct="1"/>
            <a:r>
              <a:rPr lang="en-US" altLang="en-US"/>
              <a:t>To add or subtract rational expressions with unlike denominators, first find the least common denominator (LCD). The LCD is the least common multiple of the polynomials in the denominators.</a:t>
            </a:r>
          </a:p>
        </p:txBody>
      </p:sp>
      <p:pic>
        <p:nvPicPr>
          <p:cNvPr id="190472" name="Picture 8">
            <a:extLst>
              <a:ext uri="{FF2B5EF4-FFF2-40B4-BE49-F238E27FC236}">
                <a16:creationId xmlns:a16="http://schemas.microsoft.com/office/drawing/2014/main" id="{47A48C9F-BF90-4455-BEE4-B5C49D9554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3124200"/>
            <a:ext cx="62103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90472"/>
                                        </p:tgtEl>
                                        <p:attrNameLst>
                                          <p:attrName>style.visibility</p:attrName>
                                        </p:attrNameLst>
                                      </p:cBhvr>
                                      <p:to>
                                        <p:strVal val="visible"/>
                                      </p:to>
                                    </p:set>
                                    <p:animEffect transition="in" filter="box(in)">
                                      <p:cBhvr>
                                        <p:cTn id="7" dur="500"/>
                                        <p:tgtEl>
                                          <p:spTgt spid="1904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5247</TotalTime>
  <Words>2566</Words>
  <Application>Microsoft Office PowerPoint</Application>
  <PresentationFormat>On-screen Show (4:3)</PresentationFormat>
  <Paragraphs>495</Paragraphs>
  <Slides>32</Slides>
  <Notes>29</Notes>
  <HiddenSlides>0</HiddenSlides>
  <MMClips>0</MMClips>
  <ScaleCrop>false</ScaleCrop>
  <HeadingPairs>
    <vt:vector size="8" baseType="variant">
      <vt:variant>
        <vt:lpstr>Fonts Used</vt:lpstr>
      </vt:variant>
      <vt:variant>
        <vt:i4>5</vt:i4>
      </vt:variant>
      <vt:variant>
        <vt:lpstr>Theme</vt:lpstr>
      </vt:variant>
      <vt:variant>
        <vt:i4>4</vt:i4>
      </vt:variant>
      <vt:variant>
        <vt:lpstr>Embedded OLE Servers</vt:lpstr>
      </vt:variant>
      <vt:variant>
        <vt:i4>1</vt:i4>
      </vt:variant>
      <vt:variant>
        <vt:lpstr>Slide Titles</vt:lpstr>
      </vt:variant>
      <vt:variant>
        <vt:i4>32</vt:i4>
      </vt:variant>
    </vt:vector>
  </HeadingPairs>
  <TitlesOfParts>
    <vt:vector size="42" baseType="lpstr">
      <vt:lpstr>Arial</vt:lpstr>
      <vt:lpstr>Arial Black</vt:lpstr>
      <vt:lpstr>Arial MT Bl</vt:lpstr>
      <vt:lpstr>Times</vt:lpstr>
      <vt:lpstr>Verdana</vt:lpstr>
      <vt:lpstr>Default Design</vt:lpstr>
      <vt:lpstr>iRespondQuestionMaster</vt:lpstr>
      <vt:lpstr>iRespondGraphMaster</vt:lpstr>
      <vt:lpstr>1_Default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Holt, Rinehart and Winston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HRW</dc:creator>
  <cp:lastModifiedBy>Aaron Goss</cp:lastModifiedBy>
  <cp:revision>252</cp:revision>
  <dcterms:created xsi:type="dcterms:W3CDTF">2002-10-14T18:20:28Z</dcterms:created>
  <dcterms:modified xsi:type="dcterms:W3CDTF">2020-04-15T16:52:31Z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